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y="5143500" cx="9144000"/>
  <p:notesSz cx="6858000" cy="9144000"/>
  <p:embeddedFontLst>
    <p:embeddedFont>
      <p:font typeface="Roboto Slab"/>
      <p:regular r:id="rId49"/>
      <p:bold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font" Target="fonts/RobotoSlab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RobotoSlab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718463f68c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718463f68c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718463f68c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718463f68c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718463f68c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718463f68c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718463f68c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3718463f68c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70b6f7dd3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70b6f7dd3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718463f68c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3718463f68c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718463f68c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718463f68c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370b6f7dd3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370b6f7dd3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3718463f68c_0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3718463f68c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70b6f7dd3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70b6f7dd3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7b015f58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7b015f58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779cb0831d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3779cb0831d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74498b026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374498b026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370b6f7dd3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370b6f7dd3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374498b026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374498b026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insert a barrier into the source operator between two consequent tuples.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each operator processes the barrier, then report their state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3779cb0831d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3779cb0831d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370b6f7dd3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370b6f7dd3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37189430e88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37189430e88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37189430e88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Google Shape;924;g37189430e88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374498b0264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7" name="Google Shape;997;g374498b0264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37529d76f94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4" name="Google Shape;1014;g37529d76f94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70b6f7dd3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70b6f7dd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37529d76f94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37529d76f94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3779cb0831d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3779cb0831d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370b6f7dd3c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370b6f7dd3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370b6f7dd3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2" name="Google Shape;1072;g370b6f7dd3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Effectiveness of IcedTea -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g370b6f7dd3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9" name="Google Shape;1079;g370b6f7dd3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373846d180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6" name="Google Shape;1086;g373846d18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370b6f7dd3c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Google Shape;1093;g370b6f7dd3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370b6f7dd3c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370b6f7dd3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g3779cb0831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6" name="Google Shape;1116;g3779cb083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g37b015f584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2" name="Google Shape;1122;g37b015f584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779cb0831d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779cb0831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3779cb0831d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" name="Google Shape;1128;g3779cb0831d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3779cb0831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3779cb0831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3779cb0831d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3" name="Google Shape;1193;g3779cb0831d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378e53da91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378e53da91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74498b02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74498b02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78e53da9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78e53da9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595959"/>
                </a:solidFill>
              </a:rPr>
              <a:t>Operator state can vary based on its application logic.</a:t>
            </a:r>
            <a:endParaRPr sz="17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Statistical State: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Input/output counts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Current throughput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Computational State: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Model weights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Session context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718463f68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718463f68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716875a131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716875a13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718463f68c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718463f68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54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54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4"/>
          <p:cNvSpPr txBox="1"/>
          <p:nvPr/>
        </p:nvSpPr>
        <p:spPr>
          <a:xfrm>
            <a:off x="0" y="4791325"/>
            <a:ext cx="914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C4587"/>
                </a:solidFill>
              </a:rPr>
              <a:t>IcedTea</a:t>
            </a:r>
            <a:r>
              <a:rPr lang="en" sz="1200">
                <a:solidFill>
                  <a:srgbClr val="1C4587"/>
                </a:solidFill>
              </a:rPr>
              <a:t>. Presented by Chen Li</a:t>
            </a:r>
            <a:endParaRPr sz="1200">
              <a:solidFill>
                <a:srgbClr val="1C4587"/>
              </a:solidFill>
            </a:endParaRPr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75" y="4909117"/>
            <a:ext cx="378561" cy="164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Relationship Id="rId4" Type="http://schemas.openxmlformats.org/officeDocument/2006/relationships/image" Target="../media/image16.png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gif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5" Type="http://schemas.openxmlformats.org/officeDocument/2006/relationships/image" Target="../media/image18.png"/><Relationship Id="rId6" Type="http://schemas.openxmlformats.org/officeDocument/2006/relationships/image" Target="../media/image35.jpg"/><Relationship Id="rId7" Type="http://schemas.openxmlformats.org/officeDocument/2006/relationships/image" Target="../media/image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1.png"/></Relationships>
</file>

<file path=ppt/slides/_rels/slide40.xml.rels><?xml version="1.0" encoding="UTF-8" standalone="yes"?><Relationships xmlns="http://schemas.openxmlformats.org/package/2006/relationships"><Relationship Id="rId11" Type="http://schemas.openxmlformats.org/officeDocument/2006/relationships/image" Target="../media/image33.png"/><Relationship Id="rId10" Type="http://schemas.openxmlformats.org/officeDocument/2006/relationships/image" Target="../media/image15.png"/><Relationship Id="rId13" Type="http://schemas.openxmlformats.org/officeDocument/2006/relationships/image" Target="../media/image30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36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3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Relationship Id="rId6" Type="http://schemas.openxmlformats.org/officeDocument/2006/relationships/image" Target="../media/image7.png"/><Relationship Id="rId7" Type="http://schemas.openxmlformats.org/officeDocument/2006/relationships/image" Target="../media/image28.png"/><Relationship Id="rId8" Type="http://schemas.openxmlformats.org/officeDocument/2006/relationships/image" Target="../media/image3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gif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5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24" y="4617374"/>
            <a:ext cx="1125875" cy="505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11700" y="2411925"/>
            <a:ext cx="8520600" cy="121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263238"/>
                </a:solidFill>
              </a:rPr>
              <a:t>Chen Li</a:t>
            </a:r>
            <a:endParaRPr sz="2400">
              <a:solidFill>
                <a:srgbClr val="263238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263238"/>
                </a:solidFill>
              </a:rPr>
              <a:t>Joint work with Shengquan Ni, Yicong Huang, Zuozhi Wang</a:t>
            </a:r>
            <a:endParaRPr u="sng"/>
          </a:p>
        </p:txBody>
      </p:sp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13"/>
          <p:cNvSpPr txBox="1"/>
          <p:nvPr>
            <p:ph type="ctrTitle"/>
          </p:nvPr>
        </p:nvSpPr>
        <p:spPr>
          <a:xfrm>
            <a:off x="311708" y="455614"/>
            <a:ext cx="85206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80"/>
              <a:t>IcedTea: Efficient and Responsive Time-Travel Debugging in Dataflow Systems</a:t>
            </a:r>
            <a:endParaRPr sz="3280"/>
          </a:p>
        </p:txBody>
      </p:sp>
      <p:pic>
        <p:nvPicPr>
          <p:cNvPr id="63" name="Google Shape;63;p13" title="屏幕截图_2025-07-25_143750-removebg-preview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65772" y="4078401"/>
            <a:ext cx="3436724" cy="78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90500" y="3626725"/>
            <a:ext cx="1822200" cy="12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Processing a tuple</a:t>
            </a:r>
            <a:endParaRPr/>
          </a:p>
        </p:txBody>
      </p:sp>
      <p:grpSp>
        <p:nvGrpSpPr>
          <p:cNvPr id="309" name="Google Shape;309;p22"/>
          <p:cNvGrpSpPr/>
          <p:nvPr/>
        </p:nvGrpSpPr>
        <p:grpSpPr>
          <a:xfrm>
            <a:off x="1018805" y="1746730"/>
            <a:ext cx="418320" cy="417960"/>
            <a:chOff x="1018805" y="1746730"/>
            <a:chExt cx="418320" cy="417960"/>
          </a:xfrm>
        </p:grpSpPr>
        <p:sp>
          <p:nvSpPr>
            <p:cNvPr id="310" name="Google Shape;310;p22"/>
            <p:cNvSpPr/>
            <p:nvPr/>
          </p:nvSpPr>
          <p:spPr>
            <a:xfrm>
              <a:off x="1018805" y="1746730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1"/>
                  </a:moveTo>
                  <a:cubicBezTo>
                    <a:pt x="1162" y="600"/>
                    <a:pt x="1161" y="619"/>
                    <a:pt x="1159" y="638"/>
                  </a:cubicBezTo>
                  <a:cubicBezTo>
                    <a:pt x="1157" y="657"/>
                    <a:pt x="1154" y="676"/>
                    <a:pt x="1151" y="694"/>
                  </a:cubicBezTo>
                  <a:cubicBezTo>
                    <a:pt x="1147" y="713"/>
                    <a:pt x="1142" y="731"/>
                    <a:pt x="1137" y="750"/>
                  </a:cubicBezTo>
                  <a:cubicBezTo>
                    <a:pt x="1131" y="768"/>
                    <a:pt x="1125" y="786"/>
                    <a:pt x="1118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5" y="888"/>
                    <a:pt x="1064" y="904"/>
                  </a:cubicBezTo>
                  <a:cubicBezTo>
                    <a:pt x="1054" y="919"/>
                    <a:pt x="1042" y="935"/>
                    <a:pt x="1030" y="949"/>
                  </a:cubicBezTo>
                  <a:cubicBezTo>
                    <a:pt x="1018" y="964"/>
                    <a:pt x="1005" y="978"/>
                    <a:pt x="992" y="991"/>
                  </a:cubicBezTo>
                  <a:cubicBezTo>
                    <a:pt x="979" y="1005"/>
                    <a:pt x="964" y="1018"/>
                    <a:pt x="950" y="1030"/>
                  </a:cubicBezTo>
                  <a:cubicBezTo>
                    <a:pt x="935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7" y="1102"/>
                    <a:pt x="820" y="1110"/>
                    <a:pt x="803" y="1117"/>
                  </a:cubicBezTo>
                  <a:cubicBezTo>
                    <a:pt x="785" y="1125"/>
                    <a:pt x="767" y="1131"/>
                    <a:pt x="749" y="1136"/>
                  </a:cubicBezTo>
                  <a:cubicBezTo>
                    <a:pt x="731" y="1142"/>
                    <a:pt x="712" y="1147"/>
                    <a:pt x="694" y="1150"/>
                  </a:cubicBezTo>
                  <a:cubicBezTo>
                    <a:pt x="675" y="1154"/>
                    <a:pt x="656" y="1157"/>
                    <a:pt x="637" y="1159"/>
                  </a:cubicBezTo>
                  <a:cubicBezTo>
                    <a:pt x="619" y="1161"/>
                    <a:pt x="600" y="1161"/>
                    <a:pt x="581" y="1161"/>
                  </a:cubicBezTo>
                  <a:cubicBezTo>
                    <a:pt x="562" y="1161"/>
                    <a:pt x="543" y="1161"/>
                    <a:pt x="524" y="1159"/>
                  </a:cubicBezTo>
                  <a:cubicBezTo>
                    <a:pt x="505" y="1157"/>
                    <a:pt x="486" y="1154"/>
                    <a:pt x="467" y="1150"/>
                  </a:cubicBezTo>
                  <a:cubicBezTo>
                    <a:pt x="449" y="1147"/>
                    <a:pt x="430" y="1142"/>
                    <a:pt x="412" y="1136"/>
                  </a:cubicBezTo>
                  <a:cubicBezTo>
                    <a:pt x="394" y="1131"/>
                    <a:pt x="376" y="1125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9"/>
                  </a:cubicBezTo>
                  <a:cubicBezTo>
                    <a:pt x="120" y="935"/>
                    <a:pt x="109" y="919"/>
                    <a:pt x="98" y="904"/>
                  </a:cubicBezTo>
                  <a:cubicBezTo>
                    <a:pt x="88" y="888"/>
                    <a:pt x="78" y="871"/>
                    <a:pt x="69" y="855"/>
                  </a:cubicBezTo>
                  <a:cubicBezTo>
                    <a:pt x="60" y="838"/>
                    <a:pt x="52" y="821"/>
                    <a:pt x="44" y="803"/>
                  </a:cubicBezTo>
                  <a:cubicBezTo>
                    <a:pt x="37" y="786"/>
                    <a:pt x="31" y="768"/>
                    <a:pt x="25" y="750"/>
                  </a:cubicBezTo>
                  <a:cubicBezTo>
                    <a:pt x="20" y="731"/>
                    <a:pt x="15" y="713"/>
                    <a:pt x="11" y="694"/>
                  </a:cubicBezTo>
                  <a:cubicBezTo>
                    <a:pt x="8" y="676"/>
                    <a:pt x="5" y="657"/>
                    <a:pt x="3" y="638"/>
                  </a:cubicBezTo>
                  <a:cubicBezTo>
                    <a:pt x="1" y="619"/>
                    <a:pt x="0" y="600"/>
                    <a:pt x="0" y="581"/>
                  </a:cubicBezTo>
                  <a:cubicBezTo>
                    <a:pt x="0" y="562"/>
                    <a:pt x="1" y="543"/>
                    <a:pt x="3" y="524"/>
                  </a:cubicBezTo>
                  <a:cubicBezTo>
                    <a:pt x="5" y="505"/>
                    <a:pt x="8" y="487"/>
                    <a:pt x="11" y="468"/>
                  </a:cubicBezTo>
                  <a:cubicBezTo>
                    <a:pt x="15" y="449"/>
                    <a:pt x="20" y="431"/>
                    <a:pt x="25" y="413"/>
                  </a:cubicBezTo>
                  <a:cubicBezTo>
                    <a:pt x="31" y="394"/>
                    <a:pt x="37" y="376"/>
                    <a:pt x="44" y="358"/>
                  </a:cubicBezTo>
                  <a:cubicBezTo>
                    <a:pt x="52" y="340"/>
                    <a:pt x="60" y="323"/>
                    <a:pt x="69" y="307"/>
                  </a:cubicBezTo>
                  <a:cubicBezTo>
                    <a:pt x="78" y="290"/>
                    <a:pt x="88" y="274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4"/>
                    <a:pt x="212" y="132"/>
                  </a:cubicBezTo>
                  <a:cubicBezTo>
                    <a:pt x="227" y="119"/>
                    <a:pt x="242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7" y="11"/>
                  </a:cubicBezTo>
                  <a:cubicBezTo>
                    <a:pt x="486" y="7"/>
                    <a:pt x="505" y="4"/>
                    <a:pt x="524" y="3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7" y="3"/>
                  </a:cubicBezTo>
                  <a:cubicBezTo>
                    <a:pt x="656" y="4"/>
                    <a:pt x="675" y="7"/>
                    <a:pt x="694" y="11"/>
                  </a:cubicBezTo>
                  <a:cubicBezTo>
                    <a:pt x="712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7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5" y="119"/>
                    <a:pt x="950" y="132"/>
                  </a:cubicBezTo>
                  <a:cubicBezTo>
                    <a:pt x="964" y="144"/>
                    <a:pt x="979" y="156"/>
                    <a:pt x="992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4" y="242"/>
                    <a:pt x="1064" y="258"/>
                  </a:cubicBezTo>
                  <a:cubicBezTo>
                    <a:pt x="1075" y="274"/>
                    <a:pt x="1084" y="290"/>
                    <a:pt x="1093" y="307"/>
                  </a:cubicBezTo>
                  <a:cubicBezTo>
                    <a:pt x="1102" y="323"/>
                    <a:pt x="1110" y="340"/>
                    <a:pt x="1118" y="358"/>
                  </a:cubicBezTo>
                  <a:cubicBezTo>
                    <a:pt x="1125" y="376"/>
                    <a:pt x="1131" y="394"/>
                    <a:pt x="1137" y="413"/>
                  </a:cubicBezTo>
                  <a:cubicBezTo>
                    <a:pt x="1142" y="431"/>
                    <a:pt x="1147" y="449"/>
                    <a:pt x="1151" y="468"/>
                  </a:cubicBezTo>
                  <a:cubicBezTo>
                    <a:pt x="1154" y="487"/>
                    <a:pt x="1157" y="505"/>
                    <a:pt x="1159" y="524"/>
                  </a:cubicBezTo>
                  <a:cubicBezTo>
                    <a:pt x="1161" y="543"/>
                    <a:pt x="1162" y="562"/>
                    <a:pt x="1162" y="581"/>
                  </a:cubicBezTo>
                  <a:close/>
                </a:path>
              </a:pathLst>
            </a:custGeom>
            <a:solidFill>
              <a:srgbClr val="DBEAFE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11" name="Google Shape;311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52725" y="1838890"/>
              <a:ext cx="15012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2" name="Google Shape;312;p22"/>
          <p:cNvGrpSpPr/>
          <p:nvPr/>
        </p:nvGrpSpPr>
        <p:grpSpPr>
          <a:xfrm>
            <a:off x="2659203" y="1746735"/>
            <a:ext cx="418320" cy="417960"/>
            <a:chOff x="2659203" y="1746735"/>
            <a:chExt cx="418320" cy="417960"/>
          </a:xfrm>
        </p:grpSpPr>
        <p:sp>
          <p:nvSpPr>
            <p:cNvPr id="313" name="Google Shape;313;p22"/>
            <p:cNvSpPr/>
            <p:nvPr/>
          </p:nvSpPr>
          <p:spPr>
            <a:xfrm>
              <a:off x="2659203" y="1746735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0"/>
                  </a:moveTo>
                  <a:cubicBezTo>
                    <a:pt x="1162" y="599"/>
                    <a:pt x="1161" y="618"/>
                    <a:pt x="1159" y="637"/>
                  </a:cubicBezTo>
                  <a:cubicBezTo>
                    <a:pt x="1156" y="656"/>
                    <a:pt x="1154" y="675"/>
                    <a:pt x="1150" y="693"/>
                  </a:cubicBezTo>
                  <a:cubicBezTo>
                    <a:pt x="1146" y="712"/>
                    <a:pt x="1142" y="730"/>
                    <a:pt x="1136" y="748"/>
                  </a:cubicBezTo>
                  <a:cubicBezTo>
                    <a:pt x="1131" y="767"/>
                    <a:pt x="1124" y="785"/>
                    <a:pt x="1117" y="802"/>
                  </a:cubicBezTo>
                  <a:cubicBezTo>
                    <a:pt x="1110" y="820"/>
                    <a:pt x="1101" y="837"/>
                    <a:pt x="1093" y="854"/>
                  </a:cubicBezTo>
                  <a:cubicBezTo>
                    <a:pt x="1084" y="870"/>
                    <a:pt x="1074" y="887"/>
                    <a:pt x="1063" y="902"/>
                  </a:cubicBezTo>
                  <a:cubicBezTo>
                    <a:pt x="1053" y="918"/>
                    <a:pt x="1041" y="933"/>
                    <a:pt x="1029" y="948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7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0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3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8"/>
                  </a:cubicBezTo>
                  <a:cubicBezTo>
                    <a:pt x="120" y="933"/>
                    <a:pt x="109" y="918"/>
                    <a:pt x="98" y="902"/>
                  </a:cubicBezTo>
                  <a:cubicBezTo>
                    <a:pt x="88" y="887"/>
                    <a:pt x="78" y="870"/>
                    <a:pt x="69" y="854"/>
                  </a:cubicBezTo>
                  <a:cubicBezTo>
                    <a:pt x="60" y="837"/>
                    <a:pt x="52" y="820"/>
                    <a:pt x="45" y="802"/>
                  </a:cubicBezTo>
                  <a:cubicBezTo>
                    <a:pt x="37" y="785"/>
                    <a:pt x="31" y="767"/>
                    <a:pt x="25" y="748"/>
                  </a:cubicBezTo>
                  <a:cubicBezTo>
                    <a:pt x="20" y="730"/>
                    <a:pt x="15" y="712"/>
                    <a:pt x="12" y="693"/>
                  </a:cubicBezTo>
                  <a:cubicBezTo>
                    <a:pt x="8" y="675"/>
                    <a:pt x="5" y="656"/>
                    <a:pt x="3" y="637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3" y="523"/>
                  </a:cubicBezTo>
                  <a:cubicBezTo>
                    <a:pt x="5" y="504"/>
                    <a:pt x="8" y="485"/>
                    <a:pt x="12" y="467"/>
                  </a:cubicBezTo>
                  <a:cubicBezTo>
                    <a:pt x="15" y="448"/>
                    <a:pt x="20" y="430"/>
                    <a:pt x="25" y="412"/>
                  </a:cubicBezTo>
                  <a:cubicBezTo>
                    <a:pt x="31" y="393"/>
                    <a:pt x="37" y="376"/>
                    <a:pt x="45" y="358"/>
                  </a:cubicBezTo>
                  <a:cubicBezTo>
                    <a:pt x="52" y="340"/>
                    <a:pt x="60" y="323"/>
                    <a:pt x="69" y="306"/>
                  </a:cubicBezTo>
                  <a:cubicBezTo>
                    <a:pt x="78" y="290"/>
                    <a:pt x="88" y="273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3"/>
                    <a:pt x="213" y="131"/>
                  </a:cubicBezTo>
                  <a:cubicBezTo>
                    <a:pt x="227" y="119"/>
                    <a:pt x="243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1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1" y="323"/>
                    <a:pt x="1110" y="340"/>
                    <a:pt x="1117" y="358"/>
                  </a:cubicBezTo>
                  <a:cubicBezTo>
                    <a:pt x="1124" y="376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6" y="504"/>
                    <a:pt x="1159" y="523"/>
                  </a:cubicBezTo>
                  <a:cubicBezTo>
                    <a:pt x="1161" y="542"/>
                    <a:pt x="1162" y="561"/>
                    <a:pt x="1162" y="580"/>
                  </a:cubicBezTo>
                  <a:close/>
                </a:path>
              </a:pathLst>
            </a:custGeom>
            <a:solidFill>
              <a:srgbClr val="DCFCE7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14" name="Google Shape;314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84843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5" name="Google Shape;315;p22"/>
          <p:cNvGrpSpPr/>
          <p:nvPr/>
        </p:nvGrpSpPr>
        <p:grpSpPr>
          <a:xfrm>
            <a:off x="4286710" y="1746735"/>
            <a:ext cx="417960" cy="417960"/>
            <a:chOff x="4286710" y="1746735"/>
            <a:chExt cx="417960" cy="417960"/>
          </a:xfrm>
        </p:grpSpPr>
        <p:sp>
          <p:nvSpPr>
            <p:cNvPr id="316" name="Google Shape;316;p22"/>
            <p:cNvSpPr/>
            <p:nvPr/>
          </p:nvSpPr>
          <p:spPr>
            <a:xfrm>
              <a:off x="4286710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0" y="618"/>
                    <a:pt x="1158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6" y="713"/>
                    <a:pt x="1142" y="731"/>
                    <a:pt x="1136" y="749"/>
                  </a:cubicBezTo>
                  <a:cubicBezTo>
                    <a:pt x="1131" y="768"/>
                    <a:pt x="1124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3" y="903"/>
                  </a:cubicBezTo>
                  <a:cubicBezTo>
                    <a:pt x="1053" y="919"/>
                    <a:pt x="1042" y="934"/>
                    <a:pt x="1029" y="949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8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1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1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3" y="964"/>
                    <a:pt x="131" y="949"/>
                  </a:cubicBezTo>
                  <a:cubicBezTo>
                    <a:pt x="119" y="934"/>
                    <a:pt x="108" y="919"/>
                    <a:pt x="97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6" y="786"/>
                    <a:pt x="30" y="768"/>
                    <a:pt x="25" y="749"/>
                  </a:cubicBezTo>
                  <a:cubicBezTo>
                    <a:pt x="19" y="731"/>
                    <a:pt x="14" y="713"/>
                    <a:pt x="11" y="694"/>
                  </a:cubicBezTo>
                  <a:cubicBezTo>
                    <a:pt x="7" y="676"/>
                    <a:pt x="4" y="657"/>
                    <a:pt x="2" y="638"/>
                  </a:cubicBezTo>
                  <a:cubicBezTo>
                    <a:pt x="0" y="618"/>
                    <a:pt x="0" y="599"/>
                    <a:pt x="0" y="580"/>
                  </a:cubicBezTo>
                  <a:cubicBezTo>
                    <a:pt x="0" y="561"/>
                    <a:pt x="0" y="542"/>
                    <a:pt x="2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4" y="448"/>
                    <a:pt x="19" y="430"/>
                    <a:pt x="25" y="412"/>
                  </a:cubicBezTo>
                  <a:cubicBezTo>
                    <a:pt x="30" y="393"/>
                    <a:pt x="36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7" y="258"/>
                  </a:cubicBezTo>
                  <a:cubicBezTo>
                    <a:pt x="108" y="242"/>
                    <a:pt x="119" y="227"/>
                    <a:pt x="131" y="212"/>
                  </a:cubicBezTo>
                  <a:cubicBezTo>
                    <a:pt x="143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3" y="108"/>
                    <a:pt x="258" y="97"/>
                  </a:cubicBezTo>
                  <a:cubicBezTo>
                    <a:pt x="274" y="87"/>
                    <a:pt x="291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1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8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7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2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4" y="375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7" y="504"/>
                    <a:pt x="1158" y="523"/>
                  </a:cubicBezTo>
                  <a:cubicBezTo>
                    <a:pt x="1160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FEDD5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17" name="Google Shape;317;p2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395430" y="1838895"/>
              <a:ext cx="20844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8" name="Google Shape;318;p22"/>
          <p:cNvGrpSpPr/>
          <p:nvPr/>
        </p:nvGrpSpPr>
        <p:grpSpPr>
          <a:xfrm>
            <a:off x="5756383" y="1746735"/>
            <a:ext cx="417960" cy="417960"/>
            <a:chOff x="5633345" y="1746735"/>
            <a:chExt cx="417960" cy="417960"/>
          </a:xfrm>
        </p:grpSpPr>
        <p:sp>
          <p:nvSpPr>
            <p:cNvPr id="319" name="Google Shape;319;p22"/>
            <p:cNvSpPr/>
            <p:nvPr/>
          </p:nvSpPr>
          <p:spPr>
            <a:xfrm>
              <a:off x="5633345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0" y="618"/>
                    <a:pt x="1159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6" y="713"/>
                    <a:pt x="1142" y="731"/>
                    <a:pt x="1136" y="749"/>
                  </a:cubicBezTo>
                  <a:cubicBezTo>
                    <a:pt x="1131" y="768"/>
                    <a:pt x="1124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4" y="903"/>
                  </a:cubicBezTo>
                  <a:cubicBezTo>
                    <a:pt x="1053" y="919"/>
                    <a:pt x="1042" y="934"/>
                    <a:pt x="1030" y="949"/>
                  </a:cubicBezTo>
                  <a:cubicBezTo>
                    <a:pt x="1018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8" y="1074"/>
                    <a:pt x="871" y="1084"/>
                    <a:pt x="855" y="1093"/>
                  </a:cubicBezTo>
                  <a:cubicBezTo>
                    <a:pt x="838" y="1102"/>
                    <a:pt x="821" y="1110"/>
                    <a:pt x="803" y="1117"/>
                  </a:cubicBezTo>
                  <a:cubicBezTo>
                    <a:pt x="786" y="1124"/>
                    <a:pt x="768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6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8" y="1146"/>
                    <a:pt x="430" y="1142"/>
                    <a:pt x="412" y="1136"/>
                  </a:cubicBezTo>
                  <a:cubicBezTo>
                    <a:pt x="393" y="1131"/>
                    <a:pt x="375" y="1124"/>
                    <a:pt x="358" y="1117"/>
                  </a:cubicBezTo>
                  <a:cubicBezTo>
                    <a:pt x="340" y="1110"/>
                    <a:pt x="323" y="1102"/>
                    <a:pt x="306" y="1093"/>
                  </a:cubicBezTo>
                  <a:cubicBezTo>
                    <a:pt x="290" y="1084"/>
                    <a:pt x="273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3" y="964"/>
                    <a:pt x="131" y="949"/>
                  </a:cubicBezTo>
                  <a:cubicBezTo>
                    <a:pt x="119" y="934"/>
                    <a:pt x="108" y="919"/>
                    <a:pt x="97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7" y="786"/>
                    <a:pt x="30" y="768"/>
                    <a:pt x="25" y="749"/>
                  </a:cubicBezTo>
                  <a:cubicBezTo>
                    <a:pt x="19" y="731"/>
                    <a:pt x="15" y="713"/>
                    <a:pt x="11" y="694"/>
                  </a:cubicBezTo>
                  <a:cubicBezTo>
                    <a:pt x="7" y="676"/>
                    <a:pt x="4" y="657"/>
                    <a:pt x="2" y="638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2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5" y="448"/>
                    <a:pt x="19" y="430"/>
                    <a:pt x="25" y="412"/>
                  </a:cubicBezTo>
                  <a:cubicBezTo>
                    <a:pt x="30" y="393"/>
                    <a:pt x="37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7" y="258"/>
                  </a:cubicBezTo>
                  <a:cubicBezTo>
                    <a:pt x="108" y="242"/>
                    <a:pt x="119" y="227"/>
                    <a:pt x="131" y="212"/>
                  </a:cubicBezTo>
                  <a:cubicBezTo>
                    <a:pt x="143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2" y="108"/>
                    <a:pt x="258" y="97"/>
                  </a:cubicBezTo>
                  <a:cubicBezTo>
                    <a:pt x="273" y="87"/>
                    <a:pt x="290" y="77"/>
                    <a:pt x="306" y="68"/>
                  </a:cubicBezTo>
                  <a:cubicBezTo>
                    <a:pt x="323" y="59"/>
                    <a:pt x="340" y="51"/>
                    <a:pt x="358" y="44"/>
                  </a:cubicBezTo>
                  <a:cubicBezTo>
                    <a:pt x="375" y="37"/>
                    <a:pt x="393" y="30"/>
                    <a:pt x="412" y="25"/>
                  </a:cubicBezTo>
                  <a:cubicBezTo>
                    <a:pt x="430" y="19"/>
                    <a:pt x="448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6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8" y="30"/>
                    <a:pt x="786" y="37"/>
                    <a:pt x="803" y="44"/>
                  </a:cubicBezTo>
                  <a:cubicBezTo>
                    <a:pt x="821" y="51"/>
                    <a:pt x="838" y="59"/>
                    <a:pt x="855" y="68"/>
                  </a:cubicBezTo>
                  <a:cubicBezTo>
                    <a:pt x="871" y="77"/>
                    <a:pt x="888" y="87"/>
                    <a:pt x="903" y="97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3" y="242"/>
                    <a:pt x="1064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4" y="375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7" y="504"/>
                    <a:pt x="1159" y="523"/>
                  </a:cubicBezTo>
                  <a:cubicBezTo>
                    <a:pt x="1160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EE2E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20" name="Google Shape;320;p2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758625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1" name="Google Shape;321;p22"/>
          <p:cNvGrpSpPr/>
          <p:nvPr/>
        </p:nvGrpSpPr>
        <p:grpSpPr>
          <a:xfrm>
            <a:off x="7408155" y="1732897"/>
            <a:ext cx="417960" cy="417960"/>
            <a:chOff x="7226055" y="1746735"/>
            <a:chExt cx="417960" cy="417960"/>
          </a:xfrm>
        </p:grpSpPr>
        <p:sp>
          <p:nvSpPr>
            <p:cNvPr id="322" name="Google Shape;322;p22"/>
            <p:cNvSpPr/>
            <p:nvPr/>
          </p:nvSpPr>
          <p:spPr>
            <a:xfrm>
              <a:off x="7226055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1" y="618"/>
                    <a:pt x="1159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7" y="713"/>
                    <a:pt x="1142" y="731"/>
                    <a:pt x="1136" y="749"/>
                  </a:cubicBezTo>
                  <a:cubicBezTo>
                    <a:pt x="1131" y="768"/>
                    <a:pt x="1125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4" y="903"/>
                  </a:cubicBezTo>
                  <a:cubicBezTo>
                    <a:pt x="1053" y="919"/>
                    <a:pt x="1042" y="934"/>
                    <a:pt x="1030" y="949"/>
                  </a:cubicBezTo>
                  <a:cubicBezTo>
                    <a:pt x="1018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5" y="1042"/>
                    <a:pt x="919" y="1053"/>
                    <a:pt x="904" y="1064"/>
                  </a:cubicBezTo>
                  <a:cubicBezTo>
                    <a:pt x="888" y="1074"/>
                    <a:pt x="871" y="1084"/>
                    <a:pt x="855" y="1093"/>
                  </a:cubicBezTo>
                  <a:cubicBezTo>
                    <a:pt x="838" y="1102"/>
                    <a:pt x="821" y="1110"/>
                    <a:pt x="803" y="1117"/>
                  </a:cubicBezTo>
                  <a:cubicBezTo>
                    <a:pt x="786" y="1124"/>
                    <a:pt x="768" y="1131"/>
                    <a:pt x="750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6" y="1157"/>
                    <a:pt x="637" y="1159"/>
                  </a:cubicBezTo>
                  <a:cubicBezTo>
                    <a:pt x="618" y="1160"/>
                    <a:pt x="599" y="1161"/>
                    <a:pt x="580" y="1161"/>
                  </a:cubicBezTo>
                  <a:cubicBezTo>
                    <a:pt x="561" y="1161"/>
                    <a:pt x="542" y="1160"/>
                    <a:pt x="523" y="1159"/>
                  </a:cubicBezTo>
                  <a:cubicBezTo>
                    <a:pt x="504" y="1157"/>
                    <a:pt x="486" y="1154"/>
                    <a:pt x="467" y="1150"/>
                  </a:cubicBezTo>
                  <a:cubicBezTo>
                    <a:pt x="448" y="1146"/>
                    <a:pt x="430" y="1142"/>
                    <a:pt x="412" y="1136"/>
                  </a:cubicBezTo>
                  <a:cubicBezTo>
                    <a:pt x="393" y="1131"/>
                    <a:pt x="376" y="1124"/>
                    <a:pt x="358" y="1117"/>
                  </a:cubicBezTo>
                  <a:cubicBezTo>
                    <a:pt x="340" y="1110"/>
                    <a:pt x="323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4" y="964"/>
                    <a:pt x="132" y="949"/>
                  </a:cubicBezTo>
                  <a:cubicBezTo>
                    <a:pt x="119" y="934"/>
                    <a:pt x="108" y="919"/>
                    <a:pt x="98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7" y="786"/>
                    <a:pt x="30" y="768"/>
                    <a:pt x="25" y="749"/>
                  </a:cubicBezTo>
                  <a:cubicBezTo>
                    <a:pt x="19" y="731"/>
                    <a:pt x="15" y="713"/>
                    <a:pt x="11" y="694"/>
                  </a:cubicBezTo>
                  <a:cubicBezTo>
                    <a:pt x="7" y="676"/>
                    <a:pt x="4" y="657"/>
                    <a:pt x="3" y="638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3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5" y="448"/>
                    <a:pt x="19" y="430"/>
                    <a:pt x="25" y="412"/>
                  </a:cubicBezTo>
                  <a:cubicBezTo>
                    <a:pt x="30" y="393"/>
                    <a:pt x="37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8" y="258"/>
                  </a:cubicBezTo>
                  <a:cubicBezTo>
                    <a:pt x="108" y="242"/>
                    <a:pt x="119" y="227"/>
                    <a:pt x="132" y="212"/>
                  </a:cubicBezTo>
                  <a:cubicBezTo>
                    <a:pt x="144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2" y="108"/>
                    <a:pt x="258" y="97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3" y="59"/>
                    <a:pt x="340" y="51"/>
                    <a:pt x="358" y="44"/>
                  </a:cubicBezTo>
                  <a:cubicBezTo>
                    <a:pt x="376" y="37"/>
                    <a:pt x="393" y="30"/>
                    <a:pt x="412" y="25"/>
                  </a:cubicBezTo>
                  <a:cubicBezTo>
                    <a:pt x="430" y="19"/>
                    <a:pt x="448" y="15"/>
                    <a:pt x="467" y="11"/>
                  </a:cubicBezTo>
                  <a:cubicBezTo>
                    <a:pt x="486" y="7"/>
                    <a:pt x="504" y="4"/>
                    <a:pt x="523" y="2"/>
                  </a:cubicBezTo>
                  <a:cubicBezTo>
                    <a:pt x="542" y="1"/>
                    <a:pt x="561" y="0"/>
                    <a:pt x="580" y="0"/>
                  </a:cubicBezTo>
                  <a:cubicBezTo>
                    <a:pt x="599" y="0"/>
                    <a:pt x="618" y="1"/>
                    <a:pt x="637" y="2"/>
                  </a:cubicBezTo>
                  <a:cubicBezTo>
                    <a:pt x="656" y="4"/>
                    <a:pt x="675" y="7"/>
                    <a:pt x="694" y="11"/>
                  </a:cubicBezTo>
                  <a:cubicBezTo>
                    <a:pt x="713" y="15"/>
                    <a:pt x="731" y="19"/>
                    <a:pt x="750" y="25"/>
                  </a:cubicBezTo>
                  <a:cubicBezTo>
                    <a:pt x="768" y="30"/>
                    <a:pt x="786" y="37"/>
                    <a:pt x="803" y="44"/>
                  </a:cubicBezTo>
                  <a:cubicBezTo>
                    <a:pt x="821" y="51"/>
                    <a:pt x="838" y="59"/>
                    <a:pt x="855" y="68"/>
                  </a:cubicBezTo>
                  <a:cubicBezTo>
                    <a:pt x="871" y="77"/>
                    <a:pt x="888" y="87"/>
                    <a:pt x="904" y="97"/>
                  </a:cubicBezTo>
                  <a:cubicBezTo>
                    <a:pt x="919" y="108"/>
                    <a:pt x="935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3" y="242"/>
                    <a:pt x="1064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5" y="375"/>
                    <a:pt x="1131" y="393"/>
                    <a:pt x="1136" y="412"/>
                  </a:cubicBezTo>
                  <a:cubicBezTo>
                    <a:pt x="1142" y="430"/>
                    <a:pt x="1147" y="448"/>
                    <a:pt x="1150" y="467"/>
                  </a:cubicBezTo>
                  <a:cubicBezTo>
                    <a:pt x="1154" y="485"/>
                    <a:pt x="1157" y="504"/>
                    <a:pt x="1159" y="523"/>
                  </a:cubicBezTo>
                  <a:cubicBezTo>
                    <a:pt x="1161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3E8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23" name="Google Shape;323;p2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351335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24" name="Google Shape;324;p22"/>
          <p:cNvCxnSpPr/>
          <p:nvPr/>
        </p:nvCxnSpPr>
        <p:spPr>
          <a:xfrm>
            <a:off x="1441575" y="1952425"/>
            <a:ext cx="12177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5" name="Google Shape;325;p22"/>
          <p:cNvCxnSpPr/>
          <p:nvPr/>
        </p:nvCxnSpPr>
        <p:spPr>
          <a:xfrm flipH="1" rot="10800000">
            <a:off x="3093100" y="1940025"/>
            <a:ext cx="1165200" cy="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6" name="Google Shape;326;p22"/>
          <p:cNvCxnSpPr/>
          <p:nvPr/>
        </p:nvCxnSpPr>
        <p:spPr>
          <a:xfrm>
            <a:off x="4720475" y="1947025"/>
            <a:ext cx="10365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7" name="Google Shape;327;p22"/>
          <p:cNvCxnSpPr/>
          <p:nvPr/>
        </p:nvCxnSpPr>
        <p:spPr>
          <a:xfrm flipH="1" rot="10800000">
            <a:off x="6184250" y="1954125"/>
            <a:ext cx="12327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8" name="Google Shape;328;p22"/>
          <p:cNvSpPr txBox="1"/>
          <p:nvPr/>
        </p:nvSpPr>
        <p:spPr>
          <a:xfrm>
            <a:off x="2186013" y="2465575"/>
            <a:ext cx="1364700" cy="738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Top payments:{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Bob: $20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}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329" name="Google Shape;329;p22"/>
          <p:cNvSpPr txBox="1"/>
          <p:nvPr/>
        </p:nvSpPr>
        <p:spPr>
          <a:xfrm>
            <a:off x="3813325" y="2465575"/>
            <a:ext cx="1364700" cy="36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blacklist:[]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330" name="Google Shape;330;p22"/>
          <p:cNvSpPr txBox="1"/>
          <p:nvPr/>
        </p:nvSpPr>
        <p:spPr>
          <a:xfrm>
            <a:off x="5354675" y="2465575"/>
            <a:ext cx="1364700" cy="36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# of frauds: 0</a:t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descr="dollar paper icon vector. Isolated contour symbol illustration (Provided by Getty Images)" id="331" name="Google Shape;331;p22"/>
          <p:cNvPicPr preferRelativeResize="0"/>
          <p:nvPr/>
        </p:nvPicPr>
        <p:blipFill rotWithShape="1">
          <a:blip r:embed="rId8">
            <a:alphaModFix/>
          </a:blip>
          <a:srcRect b="18459" l="24918" r="23915" t="18497"/>
          <a:stretch/>
        </p:blipFill>
        <p:spPr>
          <a:xfrm>
            <a:off x="6836238" y="1635725"/>
            <a:ext cx="203100" cy="25025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2"/>
          <p:cNvSpPr txBox="1"/>
          <p:nvPr/>
        </p:nvSpPr>
        <p:spPr>
          <a:xfrm>
            <a:off x="6066300" y="1250825"/>
            <a:ext cx="2013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(Bob, $20, “Approved”)</a:t>
            </a:r>
            <a:endParaRPr sz="1300">
              <a:solidFill>
                <a:schemeClr val="dk2"/>
              </a:solidFill>
            </a:endParaRPr>
          </a:p>
        </p:txBody>
      </p:sp>
      <p:pic>
        <p:nvPicPr>
          <p:cNvPr descr="dollar paper icon vector. Isolated contour symbol illustration (Provided by Getty Images)" id="333" name="Google Shape;333;p22"/>
          <p:cNvPicPr preferRelativeResize="0"/>
          <p:nvPr/>
        </p:nvPicPr>
        <p:blipFill rotWithShape="1">
          <a:blip r:embed="rId8">
            <a:alphaModFix/>
          </a:blip>
          <a:srcRect b="18459" l="24918" r="23915" t="18497"/>
          <a:stretch/>
        </p:blipFill>
        <p:spPr>
          <a:xfrm>
            <a:off x="2004288" y="1634575"/>
            <a:ext cx="203100" cy="25025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2"/>
          <p:cNvSpPr txBox="1"/>
          <p:nvPr/>
        </p:nvSpPr>
        <p:spPr>
          <a:xfrm>
            <a:off x="1617775" y="1250825"/>
            <a:ext cx="1116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(Chris, $50)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335" name="Google Shape;335;p22"/>
          <p:cNvSpPr txBox="1"/>
          <p:nvPr/>
        </p:nvSpPr>
        <p:spPr>
          <a:xfrm>
            <a:off x="1056813" y="2110825"/>
            <a:ext cx="2703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</a:t>
            </a:r>
            <a:endParaRPr/>
          </a:p>
        </p:txBody>
      </p:sp>
      <p:sp>
        <p:nvSpPr>
          <p:cNvPr id="336" name="Google Shape;336;p22"/>
          <p:cNvSpPr txBox="1"/>
          <p:nvPr/>
        </p:nvSpPr>
        <p:spPr>
          <a:xfrm>
            <a:off x="2652811" y="2110825"/>
            <a:ext cx="4182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FE</a:t>
            </a:r>
            <a:endParaRPr/>
          </a:p>
        </p:txBody>
      </p:sp>
      <p:sp>
        <p:nvSpPr>
          <p:cNvPr id="337" name="Google Shape;337;p22"/>
          <p:cNvSpPr txBox="1"/>
          <p:nvPr/>
        </p:nvSpPr>
        <p:spPr>
          <a:xfrm>
            <a:off x="4299600" y="2110825"/>
            <a:ext cx="417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FD</a:t>
            </a:r>
            <a:endParaRPr/>
          </a:p>
        </p:txBody>
      </p:sp>
      <p:sp>
        <p:nvSpPr>
          <p:cNvPr id="338" name="Google Shape;338;p22"/>
          <p:cNvSpPr txBox="1"/>
          <p:nvPr/>
        </p:nvSpPr>
        <p:spPr>
          <a:xfrm>
            <a:off x="5756412" y="2110825"/>
            <a:ext cx="417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FF</a:t>
            </a:r>
            <a:endParaRPr/>
          </a:p>
        </p:txBody>
      </p:sp>
      <p:sp>
        <p:nvSpPr>
          <p:cNvPr id="339" name="Google Shape;339;p22"/>
          <p:cNvSpPr txBox="1"/>
          <p:nvPr/>
        </p:nvSpPr>
        <p:spPr>
          <a:xfrm>
            <a:off x="7458435" y="2110825"/>
            <a:ext cx="3174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</a:t>
            </a:r>
            <a:endParaRPr/>
          </a:p>
        </p:txBody>
      </p:sp>
      <p:sp>
        <p:nvSpPr>
          <p:cNvPr id="340" name="Google Shape;34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23"/>
          <p:cNvGrpSpPr/>
          <p:nvPr/>
        </p:nvGrpSpPr>
        <p:grpSpPr>
          <a:xfrm>
            <a:off x="1018805" y="1746730"/>
            <a:ext cx="418320" cy="417960"/>
            <a:chOff x="1018805" y="1746730"/>
            <a:chExt cx="418320" cy="417960"/>
          </a:xfrm>
        </p:grpSpPr>
        <p:sp>
          <p:nvSpPr>
            <p:cNvPr id="346" name="Google Shape;346;p23"/>
            <p:cNvSpPr/>
            <p:nvPr/>
          </p:nvSpPr>
          <p:spPr>
            <a:xfrm>
              <a:off x="1018805" y="1746730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1"/>
                  </a:moveTo>
                  <a:cubicBezTo>
                    <a:pt x="1162" y="600"/>
                    <a:pt x="1161" y="619"/>
                    <a:pt x="1159" y="638"/>
                  </a:cubicBezTo>
                  <a:cubicBezTo>
                    <a:pt x="1157" y="657"/>
                    <a:pt x="1154" y="676"/>
                    <a:pt x="1151" y="694"/>
                  </a:cubicBezTo>
                  <a:cubicBezTo>
                    <a:pt x="1147" y="713"/>
                    <a:pt x="1142" y="731"/>
                    <a:pt x="1137" y="750"/>
                  </a:cubicBezTo>
                  <a:cubicBezTo>
                    <a:pt x="1131" y="768"/>
                    <a:pt x="1125" y="786"/>
                    <a:pt x="1118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5" y="888"/>
                    <a:pt x="1064" y="904"/>
                  </a:cubicBezTo>
                  <a:cubicBezTo>
                    <a:pt x="1054" y="919"/>
                    <a:pt x="1042" y="935"/>
                    <a:pt x="1030" y="949"/>
                  </a:cubicBezTo>
                  <a:cubicBezTo>
                    <a:pt x="1018" y="964"/>
                    <a:pt x="1005" y="978"/>
                    <a:pt x="992" y="991"/>
                  </a:cubicBezTo>
                  <a:cubicBezTo>
                    <a:pt x="979" y="1005"/>
                    <a:pt x="964" y="1018"/>
                    <a:pt x="950" y="1030"/>
                  </a:cubicBezTo>
                  <a:cubicBezTo>
                    <a:pt x="935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7" y="1102"/>
                    <a:pt x="820" y="1110"/>
                    <a:pt x="803" y="1117"/>
                  </a:cubicBezTo>
                  <a:cubicBezTo>
                    <a:pt x="785" y="1125"/>
                    <a:pt x="767" y="1131"/>
                    <a:pt x="749" y="1136"/>
                  </a:cubicBezTo>
                  <a:cubicBezTo>
                    <a:pt x="731" y="1142"/>
                    <a:pt x="712" y="1147"/>
                    <a:pt x="694" y="1150"/>
                  </a:cubicBezTo>
                  <a:cubicBezTo>
                    <a:pt x="675" y="1154"/>
                    <a:pt x="656" y="1157"/>
                    <a:pt x="637" y="1159"/>
                  </a:cubicBezTo>
                  <a:cubicBezTo>
                    <a:pt x="619" y="1161"/>
                    <a:pt x="600" y="1161"/>
                    <a:pt x="581" y="1161"/>
                  </a:cubicBezTo>
                  <a:cubicBezTo>
                    <a:pt x="562" y="1161"/>
                    <a:pt x="543" y="1161"/>
                    <a:pt x="524" y="1159"/>
                  </a:cubicBezTo>
                  <a:cubicBezTo>
                    <a:pt x="505" y="1157"/>
                    <a:pt x="486" y="1154"/>
                    <a:pt x="467" y="1150"/>
                  </a:cubicBezTo>
                  <a:cubicBezTo>
                    <a:pt x="449" y="1147"/>
                    <a:pt x="430" y="1142"/>
                    <a:pt x="412" y="1136"/>
                  </a:cubicBezTo>
                  <a:cubicBezTo>
                    <a:pt x="394" y="1131"/>
                    <a:pt x="376" y="1125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9"/>
                  </a:cubicBezTo>
                  <a:cubicBezTo>
                    <a:pt x="120" y="935"/>
                    <a:pt x="109" y="919"/>
                    <a:pt x="98" y="904"/>
                  </a:cubicBezTo>
                  <a:cubicBezTo>
                    <a:pt x="88" y="888"/>
                    <a:pt x="78" y="871"/>
                    <a:pt x="69" y="855"/>
                  </a:cubicBezTo>
                  <a:cubicBezTo>
                    <a:pt x="60" y="838"/>
                    <a:pt x="52" y="821"/>
                    <a:pt x="44" y="803"/>
                  </a:cubicBezTo>
                  <a:cubicBezTo>
                    <a:pt x="37" y="786"/>
                    <a:pt x="31" y="768"/>
                    <a:pt x="25" y="750"/>
                  </a:cubicBezTo>
                  <a:cubicBezTo>
                    <a:pt x="20" y="731"/>
                    <a:pt x="15" y="713"/>
                    <a:pt x="11" y="694"/>
                  </a:cubicBezTo>
                  <a:cubicBezTo>
                    <a:pt x="8" y="676"/>
                    <a:pt x="5" y="657"/>
                    <a:pt x="3" y="638"/>
                  </a:cubicBezTo>
                  <a:cubicBezTo>
                    <a:pt x="1" y="619"/>
                    <a:pt x="0" y="600"/>
                    <a:pt x="0" y="581"/>
                  </a:cubicBezTo>
                  <a:cubicBezTo>
                    <a:pt x="0" y="562"/>
                    <a:pt x="1" y="543"/>
                    <a:pt x="3" y="524"/>
                  </a:cubicBezTo>
                  <a:cubicBezTo>
                    <a:pt x="5" y="505"/>
                    <a:pt x="8" y="487"/>
                    <a:pt x="11" y="468"/>
                  </a:cubicBezTo>
                  <a:cubicBezTo>
                    <a:pt x="15" y="449"/>
                    <a:pt x="20" y="431"/>
                    <a:pt x="25" y="413"/>
                  </a:cubicBezTo>
                  <a:cubicBezTo>
                    <a:pt x="31" y="394"/>
                    <a:pt x="37" y="376"/>
                    <a:pt x="44" y="358"/>
                  </a:cubicBezTo>
                  <a:cubicBezTo>
                    <a:pt x="52" y="340"/>
                    <a:pt x="60" y="323"/>
                    <a:pt x="69" y="307"/>
                  </a:cubicBezTo>
                  <a:cubicBezTo>
                    <a:pt x="78" y="290"/>
                    <a:pt x="88" y="274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4"/>
                    <a:pt x="212" y="132"/>
                  </a:cubicBezTo>
                  <a:cubicBezTo>
                    <a:pt x="227" y="119"/>
                    <a:pt x="242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7" y="11"/>
                  </a:cubicBezTo>
                  <a:cubicBezTo>
                    <a:pt x="486" y="7"/>
                    <a:pt x="505" y="4"/>
                    <a:pt x="524" y="3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7" y="3"/>
                  </a:cubicBezTo>
                  <a:cubicBezTo>
                    <a:pt x="656" y="4"/>
                    <a:pt x="675" y="7"/>
                    <a:pt x="694" y="11"/>
                  </a:cubicBezTo>
                  <a:cubicBezTo>
                    <a:pt x="712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7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5" y="119"/>
                    <a:pt x="950" y="132"/>
                  </a:cubicBezTo>
                  <a:cubicBezTo>
                    <a:pt x="964" y="144"/>
                    <a:pt x="979" y="156"/>
                    <a:pt x="992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4" y="242"/>
                    <a:pt x="1064" y="258"/>
                  </a:cubicBezTo>
                  <a:cubicBezTo>
                    <a:pt x="1075" y="274"/>
                    <a:pt x="1084" y="290"/>
                    <a:pt x="1093" y="307"/>
                  </a:cubicBezTo>
                  <a:cubicBezTo>
                    <a:pt x="1102" y="323"/>
                    <a:pt x="1110" y="340"/>
                    <a:pt x="1118" y="358"/>
                  </a:cubicBezTo>
                  <a:cubicBezTo>
                    <a:pt x="1125" y="376"/>
                    <a:pt x="1131" y="394"/>
                    <a:pt x="1137" y="413"/>
                  </a:cubicBezTo>
                  <a:cubicBezTo>
                    <a:pt x="1142" y="431"/>
                    <a:pt x="1147" y="449"/>
                    <a:pt x="1151" y="468"/>
                  </a:cubicBezTo>
                  <a:cubicBezTo>
                    <a:pt x="1154" y="487"/>
                    <a:pt x="1157" y="505"/>
                    <a:pt x="1159" y="524"/>
                  </a:cubicBezTo>
                  <a:cubicBezTo>
                    <a:pt x="1161" y="543"/>
                    <a:pt x="1162" y="562"/>
                    <a:pt x="1162" y="581"/>
                  </a:cubicBezTo>
                  <a:close/>
                </a:path>
              </a:pathLst>
            </a:custGeom>
            <a:solidFill>
              <a:srgbClr val="DBEAFE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47" name="Google Shape;347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52725" y="1838890"/>
              <a:ext cx="15012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8" name="Google Shape;348;p23"/>
          <p:cNvGrpSpPr/>
          <p:nvPr/>
        </p:nvGrpSpPr>
        <p:grpSpPr>
          <a:xfrm>
            <a:off x="2659203" y="1746735"/>
            <a:ext cx="418320" cy="417960"/>
            <a:chOff x="2659203" y="1746735"/>
            <a:chExt cx="418320" cy="417960"/>
          </a:xfrm>
        </p:grpSpPr>
        <p:sp>
          <p:nvSpPr>
            <p:cNvPr id="349" name="Google Shape;349;p23"/>
            <p:cNvSpPr/>
            <p:nvPr/>
          </p:nvSpPr>
          <p:spPr>
            <a:xfrm>
              <a:off x="2659203" y="1746735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0"/>
                  </a:moveTo>
                  <a:cubicBezTo>
                    <a:pt x="1162" y="599"/>
                    <a:pt x="1161" y="618"/>
                    <a:pt x="1159" y="637"/>
                  </a:cubicBezTo>
                  <a:cubicBezTo>
                    <a:pt x="1156" y="656"/>
                    <a:pt x="1154" y="675"/>
                    <a:pt x="1150" y="693"/>
                  </a:cubicBezTo>
                  <a:cubicBezTo>
                    <a:pt x="1146" y="712"/>
                    <a:pt x="1142" y="730"/>
                    <a:pt x="1136" y="748"/>
                  </a:cubicBezTo>
                  <a:cubicBezTo>
                    <a:pt x="1131" y="767"/>
                    <a:pt x="1124" y="785"/>
                    <a:pt x="1117" y="802"/>
                  </a:cubicBezTo>
                  <a:cubicBezTo>
                    <a:pt x="1110" y="820"/>
                    <a:pt x="1101" y="837"/>
                    <a:pt x="1093" y="854"/>
                  </a:cubicBezTo>
                  <a:cubicBezTo>
                    <a:pt x="1084" y="870"/>
                    <a:pt x="1074" y="887"/>
                    <a:pt x="1063" y="902"/>
                  </a:cubicBezTo>
                  <a:cubicBezTo>
                    <a:pt x="1053" y="918"/>
                    <a:pt x="1041" y="933"/>
                    <a:pt x="1029" y="948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7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0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3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8"/>
                  </a:cubicBezTo>
                  <a:cubicBezTo>
                    <a:pt x="120" y="933"/>
                    <a:pt x="109" y="918"/>
                    <a:pt x="98" y="902"/>
                  </a:cubicBezTo>
                  <a:cubicBezTo>
                    <a:pt x="88" y="887"/>
                    <a:pt x="78" y="870"/>
                    <a:pt x="69" y="854"/>
                  </a:cubicBezTo>
                  <a:cubicBezTo>
                    <a:pt x="60" y="837"/>
                    <a:pt x="52" y="820"/>
                    <a:pt x="45" y="802"/>
                  </a:cubicBezTo>
                  <a:cubicBezTo>
                    <a:pt x="37" y="785"/>
                    <a:pt x="31" y="767"/>
                    <a:pt x="25" y="748"/>
                  </a:cubicBezTo>
                  <a:cubicBezTo>
                    <a:pt x="20" y="730"/>
                    <a:pt x="15" y="712"/>
                    <a:pt x="12" y="693"/>
                  </a:cubicBezTo>
                  <a:cubicBezTo>
                    <a:pt x="8" y="675"/>
                    <a:pt x="5" y="656"/>
                    <a:pt x="3" y="637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3" y="523"/>
                  </a:cubicBezTo>
                  <a:cubicBezTo>
                    <a:pt x="5" y="504"/>
                    <a:pt x="8" y="485"/>
                    <a:pt x="12" y="467"/>
                  </a:cubicBezTo>
                  <a:cubicBezTo>
                    <a:pt x="15" y="448"/>
                    <a:pt x="20" y="430"/>
                    <a:pt x="25" y="412"/>
                  </a:cubicBezTo>
                  <a:cubicBezTo>
                    <a:pt x="31" y="393"/>
                    <a:pt x="37" y="376"/>
                    <a:pt x="45" y="358"/>
                  </a:cubicBezTo>
                  <a:cubicBezTo>
                    <a:pt x="52" y="340"/>
                    <a:pt x="60" y="323"/>
                    <a:pt x="69" y="306"/>
                  </a:cubicBezTo>
                  <a:cubicBezTo>
                    <a:pt x="78" y="290"/>
                    <a:pt x="88" y="273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3"/>
                    <a:pt x="213" y="131"/>
                  </a:cubicBezTo>
                  <a:cubicBezTo>
                    <a:pt x="227" y="119"/>
                    <a:pt x="243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1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1" y="323"/>
                    <a:pt x="1110" y="340"/>
                    <a:pt x="1117" y="358"/>
                  </a:cubicBezTo>
                  <a:cubicBezTo>
                    <a:pt x="1124" y="376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6" y="504"/>
                    <a:pt x="1159" y="523"/>
                  </a:cubicBezTo>
                  <a:cubicBezTo>
                    <a:pt x="1161" y="542"/>
                    <a:pt x="1162" y="561"/>
                    <a:pt x="1162" y="580"/>
                  </a:cubicBezTo>
                  <a:close/>
                </a:path>
              </a:pathLst>
            </a:custGeom>
            <a:solidFill>
              <a:srgbClr val="DCFCE7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50" name="Google Shape;350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84843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1" name="Google Shape;351;p23"/>
          <p:cNvGrpSpPr/>
          <p:nvPr/>
        </p:nvGrpSpPr>
        <p:grpSpPr>
          <a:xfrm>
            <a:off x="4286710" y="1746735"/>
            <a:ext cx="417960" cy="417960"/>
            <a:chOff x="4286710" y="1746735"/>
            <a:chExt cx="417960" cy="417960"/>
          </a:xfrm>
        </p:grpSpPr>
        <p:sp>
          <p:nvSpPr>
            <p:cNvPr id="352" name="Google Shape;352;p23"/>
            <p:cNvSpPr/>
            <p:nvPr/>
          </p:nvSpPr>
          <p:spPr>
            <a:xfrm>
              <a:off x="4286710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0" y="618"/>
                    <a:pt x="1158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6" y="713"/>
                    <a:pt x="1142" y="731"/>
                    <a:pt x="1136" y="749"/>
                  </a:cubicBezTo>
                  <a:cubicBezTo>
                    <a:pt x="1131" y="768"/>
                    <a:pt x="1124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3" y="903"/>
                  </a:cubicBezTo>
                  <a:cubicBezTo>
                    <a:pt x="1053" y="919"/>
                    <a:pt x="1042" y="934"/>
                    <a:pt x="1029" y="949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8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1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1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3" y="964"/>
                    <a:pt x="131" y="949"/>
                  </a:cubicBezTo>
                  <a:cubicBezTo>
                    <a:pt x="119" y="934"/>
                    <a:pt x="108" y="919"/>
                    <a:pt x="97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6" y="786"/>
                    <a:pt x="30" y="768"/>
                    <a:pt x="25" y="749"/>
                  </a:cubicBezTo>
                  <a:cubicBezTo>
                    <a:pt x="19" y="731"/>
                    <a:pt x="14" y="713"/>
                    <a:pt x="11" y="694"/>
                  </a:cubicBezTo>
                  <a:cubicBezTo>
                    <a:pt x="7" y="676"/>
                    <a:pt x="4" y="657"/>
                    <a:pt x="2" y="638"/>
                  </a:cubicBezTo>
                  <a:cubicBezTo>
                    <a:pt x="0" y="618"/>
                    <a:pt x="0" y="599"/>
                    <a:pt x="0" y="580"/>
                  </a:cubicBezTo>
                  <a:cubicBezTo>
                    <a:pt x="0" y="561"/>
                    <a:pt x="0" y="542"/>
                    <a:pt x="2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4" y="448"/>
                    <a:pt x="19" y="430"/>
                    <a:pt x="25" y="412"/>
                  </a:cubicBezTo>
                  <a:cubicBezTo>
                    <a:pt x="30" y="393"/>
                    <a:pt x="36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7" y="258"/>
                  </a:cubicBezTo>
                  <a:cubicBezTo>
                    <a:pt x="108" y="242"/>
                    <a:pt x="119" y="227"/>
                    <a:pt x="131" y="212"/>
                  </a:cubicBezTo>
                  <a:cubicBezTo>
                    <a:pt x="143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3" y="108"/>
                    <a:pt x="258" y="97"/>
                  </a:cubicBezTo>
                  <a:cubicBezTo>
                    <a:pt x="274" y="87"/>
                    <a:pt x="291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1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8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7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2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4" y="375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7" y="504"/>
                    <a:pt x="1158" y="523"/>
                  </a:cubicBezTo>
                  <a:cubicBezTo>
                    <a:pt x="1160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FEDD5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53" name="Google Shape;353;p2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395430" y="1838895"/>
              <a:ext cx="20844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4" name="Google Shape;354;p23"/>
          <p:cNvGrpSpPr/>
          <p:nvPr/>
        </p:nvGrpSpPr>
        <p:grpSpPr>
          <a:xfrm>
            <a:off x="5756383" y="1746735"/>
            <a:ext cx="417960" cy="417960"/>
            <a:chOff x="5633345" y="1746735"/>
            <a:chExt cx="417960" cy="417960"/>
          </a:xfrm>
        </p:grpSpPr>
        <p:sp>
          <p:nvSpPr>
            <p:cNvPr id="355" name="Google Shape;355;p23"/>
            <p:cNvSpPr/>
            <p:nvPr/>
          </p:nvSpPr>
          <p:spPr>
            <a:xfrm>
              <a:off x="5633345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0" y="618"/>
                    <a:pt x="1159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6" y="713"/>
                    <a:pt x="1142" y="731"/>
                    <a:pt x="1136" y="749"/>
                  </a:cubicBezTo>
                  <a:cubicBezTo>
                    <a:pt x="1131" y="768"/>
                    <a:pt x="1124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4" y="903"/>
                  </a:cubicBezTo>
                  <a:cubicBezTo>
                    <a:pt x="1053" y="919"/>
                    <a:pt x="1042" y="934"/>
                    <a:pt x="1030" y="949"/>
                  </a:cubicBezTo>
                  <a:cubicBezTo>
                    <a:pt x="1018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8" y="1074"/>
                    <a:pt x="871" y="1084"/>
                    <a:pt x="855" y="1093"/>
                  </a:cubicBezTo>
                  <a:cubicBezTo>
                    <a:pt x="838" y="1102"/>
                    <a:pt x="821" y="1110"/>
                    <a:pt x="803" y="1117"/>
                  </a:cubicBezTo>
                  <a:cubicBezTo>
                    <a:pt x="786" y="1124"/>
                    <a:pt x="768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6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8" y="1146"/>
                    <a:pt x="430" y="1142"/>
                    <a:pt x="412" y="1136"/>
                  </a:cubicBezTo>
                  <a:cubicBezTo>
                    <a:pt x="393" y="1131"/>
                    <a:pt x="375" y="1124"/>
                    <a:pt x="358" y="1117"/>
                  </a:cubicBezTo>
                  <a:cubicBezTo>
                    <a:pt x="340" y="1110"/>
                    <a:pt x="323" y="1102"/>
                    <a:pt x="306" y="1093"/>
                  </a:cubicBezTo>
                  <a:cubicBezTo>
                    <a:pt x="290" y="1084"/>
                    <a:pt x="273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3" y="964"/>
                    <a:pt x="131" y="949"/>
                  </a:cubicBezTo>
                  <a:cubicBezTo>
                    <a:pt x="119" y="934"/>
                    <a:pt x="108" y="919"/>
                    <a:pt x="97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7" y="786"/>
                    <a:pt x="30" y="768"/>
                    <a:pt x="25" y="749"/>
                  </a:cubicBezTo>
                  <a:cubicBezTo>
                    <a:pt x="19" y="731"/>
                    <a:pt x="15" y="713"/>
                    <a:pt x="11" y="694"/>
                  </a:cubicBezTo>
                  <a:cubicBezTo>
                    <a:pt x="7" y="676"/>
                    <a:pt x="4" y="657"/>
                    <a:pt x="2" y="638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2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5" y="448"/>
                    <a:pt x="19" y="430"/>
                    <a:pt x="25" y="412"/>
                  </a:cubicBezTo>
                  <a:cubicBezTo>
                    <a:pt x="30" y="393"/>
                    <a:pt x="37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7" y="258"/>
                  </a:cubicBezTo>
                  <a:cubicBezTo>
                    <a:pt x="108" y="242"/>
                    <a:pt x="119" y="227"/>
                    <a:pt x="131" y="212"/>
                  </a:cubicBezTo>
                  <a:cubicBezTo>
                    <a:pt x="143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2" y="108"/>
                    <a:pt x="258" y="97"/>
                  </a:cubicBezTo>
                  <a:cubicBezTo>
                    <a:pt x="273" y="87"/>
                    <a:pt x="290" y="77"/>
                    <a:pt x="306" y="68"/>
                  </a:cubicBezTo>
                  <a:cubicBezTo>
                    <a:pt x="323" y="59"/>
                    <a:pt x="340" y="51"/>
                    <a:pt x="358" y="44"/>
                  </a:cubicBezTo>
                  <a:cubicBezTo>
                    <a:pt x="375" y="37"/>
                    <a:pt x="393" y="30"/>
                    <a:pt x="412" y="25"/>
                  </a:cubicBezTo>
                  <a:cubicBezTo>
                    <a:pt x="430" y="19"/>
                    <a:pt x="448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6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8" y="30"/>
                    <a:pt x="786" y="37"/>
                    <a:pt x="803" y="44"/>
                  </a:cubicBezTo>
                  <a:cubicBezTo>
                    <a:pt x="821" y="51"/>
                    <a:pt x="838" y="59"/>
                    <a:pt x="855" y="68"/>
                  </a:cubicBezTo>
                  <a:cubicBezTo>
                    <a:pt x="871" y="77"/>
                    <a:pt x="888" y="87"/>
                    <a:pt x="903" y="97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3" y="242"/>
                    <a:pt x="1064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4" y="375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7" y="504"/>
                    <a:pt x="1159" y="523"/>
                  </a:cubicBezTo>
                  <a:cubicBezTo>
                    <a:pt x="1160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EE2E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56" name="Google Shape;356;p2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758625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7" name="Google Shape;357;p23"/>
          <p:cNvGrpSpPr/>
          <p:nvPr/>
        </p:nvGrpSpPr>
        <p:grpSpPr>
          <a:xfrm>
            <a:off x="7408155" y="1732897"/>
            <a:ext cx="417960" cy="417960"/>
            <a:chOff x="7226055" y="1746735"/>
            <a:chExt cx="417960" cy="417960"/>
          </a:xfrm>
        </p:grpSpPr>
        <p:sp>
          <p:nvSpPr>
            <p:cNvPr id="358" name="Google Shape;358;p23"/>
            <p:cNvSpPr/>
            <p:nvPr/>
          </p:nvSpPr>
          <p:spPr>
            <a:xfrm>
              <a:off x="7226055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1" y="618"/>
                    <a:pt x="1159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7" y="713"/>
                    <a:pt x="1142" y="731"/>
                    <a:pt x="1136" y="749"/>
                  </a:cubicBezTo>
                  <a:cubicBezTo>
                    <a:pt x="1131" y="768"/>
                    <a:pt x="1125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4" y="903"/>
                  </a:cubicBezTo>
                  <a:cubicBezTo>
                    <a:pt x="1053" y="919"/>
                    <a:pt x="1042" y="934"/>
                    <a:pt x="1030" y="949"/>
                  </a:cubicBezTo>
                  <a:cubicBezTo>
                    <a:pt x="1018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5" y="1042"/>
                    <a:pt x="919" y="1053"/>
                    <a:pt x="904" y="1064"/>
                  </a:cubicBezTo>
                  <a:cubicBezTo>
                    <a:pt x="888" y="1074"/>
                    <a:pt x="871" y="1084"/>
                    <a:pt x="855" y="1093"/>
                  </a:cubicBezTo>
                  <a:cubicBezTo>
                    <a:pt x="838" y="1102"/>
                    <a:pt x="821" y="1110"/>
                    <a:pt x="803" y="1117"/>
                  </a:cubicBezTo>
                  <a:cubicBezTo>
                    <a:pt x="786" y="1124"/>
                    <a:pt x="768" y="1131"/>
                    <a:pt x="750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6" y="1157"/>
                    <a:pt x="637" y="1159"/>
                  </a:cubicBezTo>
                  <a:cubicBezTo>
                    <a:pt x="618" y="1160"/>
                    <a:pt x="599" y="1161"/>
                    <a:pt x="580" y="1161"/>
                  </a:cubicBezTo>
                  <a:cubicBezTo>
                    <a:pt x="561" y="1161"/>
                    <a:pt x="542" y="1160"/>
                    <a:pt x="523" y="1159"/>
                  </a:cubicBezTo>
                  <a:cubicBezTo>
                    <a:pt x="504" y="1157"/>
                    <a:pt x="486" y="1154"/>
                    <a:pt x="467" y="1150"/>
                  </a:cubicBezTo>
                  <a:cubicBezTo>
                    <a:pt x="448" y="1146"/>
                    <a:pt x="430" y="1142"/>
                    <a:pt x="412" y="1136"/>
                  </a:cubicBezTo>
                  <a:cubicBezTo>
                    <a:pt x="393" y="1131"/>
                    <a:pt x="376" y="1124"/>
                    <a:pt x="358" y="1117"/>
                  </a:cubicBezTo>
                  <a:cubicBezTo>
                    <a:pt x="340" y="1110"/>
                    <a:pt x="323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4" y="964"/>
                    <a:pt x="132" y="949"/>
                  </a:cubicBezTo>
                  <a:cubicBezTo>
                    <a:pt x="119" y="934"/>
                    <a:pt x="108" y="919"/>
                    <a:pt x="98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7" y="786"/>
                    <a:pt x="30" y="768"/>
                    <a:pt x="25" y="749"/>
                  </a:cubicBezTo>
                  <a:cubicBezTo>
                    <a:pt x="19" y="731"/>
                    <a:pt x="15" y="713"/>
                    <a:pt x="11" y="694"/>
                  </a:cubicBezTo>
                  <a:cubicBezTo>
                    <a:pt x="7" y="676"/>
                    <a:pt x="4" y="657"/>
                    <a:pt x="3" y="638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3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5" y="448"/>
                    <a:pt x="19" y="430"/>
                    <a:pt x="25" y="412"/>
                  </a:cubicBezTo>
                  <a:cubicBezTo>
                    <a:pt x="30" y="393"/>
                    <a:pt x="37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8" y="258"/>
                  </a:cubicBezTo>
                  <a:cubicBezTo>
                    <a:pt x="108" y="242"/>
                    <a:pt x="119" y="227"/>
                    <a:pt x="132" y="212"/>
                  </a:cubicBezTo>
                  <a:cubicBezTo>
                    <a:pt x="144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2" y="108"/>
                    <a:pt x="258" y="97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3" y="59"/>
                    <a:pt x="340" y="51"/>
                    <a:pt x="358" y="44"/>
                  </a:cubicBezTo>
                  <a:cubicBezTo>
                    <a:pt x="376" y="37"/>
                    <a:pt x="393" y="30"/>
                    <a:pt x="412" y="25"/>
                  </a:cubicBezTo>
                  <a:cubicBezTo>
                    <a:pt x="430" y="19"/>
                    <a:pt x="448" y="15"/>
                    <a:pt x="467" y="11"/>
                  </a:cubicBezTo>
                  <a:cubicBezTo>
                    <a:pt x="486" y="7"/>
                    <a:pt x="504" y="4"/>
                    <a:pt x="523" y="2"/>
                  </a:cubicBezTo>
                  <a:cubicBezTo>
                    <a:pt x="542" y="1"/>
                    <a:pt x="561" y="0"/>
                    <a:pt x="580" y="0"/>
                  </a:cubicBezTo>
                  <a:cubicBezTo>
                    <a:pt x="599" y="0"/>
                    <a:pt x="618" y="1"/>
                    <a:pt x="637" y="2"/>
                  </a:cubicBezTo>
                  <a:cubicBezTo>
                    <a:pt x="656" y="4"/>
                    <a:pt x="675" y="7"/>
                    <a:pt x="694" y="11"/>
                  </a:cubicBezTo>
                  <a:cubicBezTo>
                    <a:pt x="713" y="15"/>
                    <a:pt x="731" y="19"/>
                    <a:pt x="750" y="25"/>
                  </a:cubicBezTo>
                  <a:cubicBezTo>
                    <a:pt x="768" y="30"/>
                    <a:pt x="786" y="37"/>
                    <a:pt x="803" y="44"/>
                  </a:cubicBezTo>
                  <a:cubicBezTo>
                    <a:pt x="821" y="51"/>
                    <a:pt x="838" y="59"/>
                    <a:pt x="855" y="68"/>
                  </a:cubicBezTo>
                  <a:cubicBezTo>
                    <a:pt x="871" y="77"/>
                    <a:pt x="888" y="87"/>
                    <a:pt x="904" y="97"/>
                  </a:cubicBezTo>
                  <a:cubicBezTo>
                    <a:pt x="919" y="108"/>
                    <a:pt x="935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3" y="242"/>
                    <a:pt x="1064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5" y="375"/>
                    <a:pt x="1131" y="393"/>
                    <a:pt x="1136" y="412"/>
                  </a:cubicBezTo>
                  <a:cubicBezTo>
                    <a:pt x="1142" y="430"/>
                    <a:pt x="1147" y="448"/>
                    <a:pt x="1150" y="467"/>
                  </a:cubicBezTo>
                  <a:cubicBezTo>
                    <a:pt x="1154" y="485"/>
                    <a:pt x="1157" y="504"/>
                    <a:pt x="1159" y="523"/>
                  </a:cubicBezTo>
                  <a:cubicBezTo>
                    <a:pt x="1161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3E8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59" name="Google Shape;359;p2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351335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60" name="Google Shape;360;p23"/>
          <p:cNvCxnSpPr/>
          <p:nvPr/>
        </p:nvCxnSpPr>
        <p:spPr>
          <a:xfrm>
            <a:off x="1441575" y="1952425"/>
            <a:ext cx="12177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1" name="Google Shape;361;p23"/>
          <p:cNvCxnSpPr/>
          <p:nvPr/>
        </p:nvCxnSpPr>
        <p:spPr>
          <a:xfrm flipH="1" rot="10800000">
            <a:off x="3093100" y="1940025"/>
            <a:ext cx="1165200" cy="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2" name="Google Shape;362;p23"/>
          <p:cNvCxnSpPr/>
          <p:nvPr/>
        </p:nvCxnSpPr>
        <p:spPr>
          <a:xfrm>
            <a:off x="4720475" y="1947025"/>
            <a:ext cx="10365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3" name="Google Shape;363;p23"/>
          <p:cNvCxnSpPr/>
          <p:nvPr/>
        </p:nvCxnSpPr>
        <p:spPr>
          <a:xfrm flipH="1" rot="10800000">
            <a:off x="6184250" y="1954125"/>
            <a:ext cx="12327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4" name="Google Shape;364;p23"/>
          <p:cNvSpPr txBox="1"/>
          <p:nvPr/>
        </p:nvSpPr>
        <p:spPr>
          <a:xfrm>
            <a:off x="2186013" y="2465575"/>
            <a:ext cx="1364700" cy="923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Top payments:{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Bob: $20,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Chris: $50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}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365" name="Google Shape;365;p23"/>
          <p:cNvSpPr txBox="1"/>
          <p:nvPr/>
        </p:nvSpPr>
        <p:spPr>
          <a:xfrm>
            <a:off x="3813325" y="2465575"/>
            <a:ext cx="1364700" cy="36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blacklist:[]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366" name="Google Shape;366;p23"/>
          <p:cNvSpPr txBox="1"/>
          <p:nvPr/>
        </p:nvSpPr>
        <p:spPr>
          <a:xfrm>
            <a:off x="5354675" y="2465575"/>
            <a:ext cx="1364700" cy="36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# of frauds: 0</a:t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descr="dollar paper icon vector. Isolated contour symbol illustration (Provided by Getty Images)" id="367" name="Google Shape;367;p23"/>
          <p:cNvPicPr preferRelativeResize="0"/>
          <p:nvPr/>
        </p:nvPicPr>
        <p:blipFill rotWithShape="1">
          <a:blip r:embed="rId8">
            <a:alphaModFix/>
          </a:blip>
          <a:srcRect b="18459" l="24918" r="23915" t="18497"/>
          <a:stretch/>
        </p:blipFill>
        <p:spPr>
          <a:xfrm>
            <a:off x="6836238" y="1635725"/>
            <a:ext cx="203100" cy="25025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3"/>
          <p:cNvSpPr txBox="1"/>
          <p:nvPr/>
        </p:nvSpPr>
        <p:spPr>
          <a:xfrm>
            <a:off x="6066300" y="1250825"/>
            <a:ext cx="2013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(Bob, $20, “Approved”)</a:t>
            </a:r>
            <a:endParaRPr sz="1300">
              <a:solidFill>
                <a:schemeClr val="dk2"/>
              </a:solidFill>
            </a:endParaRPr>
          </a:p>
        </p:txBody>
      </p:sp>
      <p:pic>
        <p:nvPicPr>
          <p:cNvPr descr="dollar paper icon vector. Isolated contour symbol illustration (Provided by Getty Images)" id="369" name="Google Shape;369;p23"/>
          <p:cNvPicPr preferRelativeResize="0"/>
          <p:nvPr/>
        </p:nvPicPr>
        <p:blipFill rotWithShape="1">
          <a:blip r:embed="rId8">
            <a:alphaModFix/>
          </a:blip>
          <a:srcRect b="18459" l="24918" r="23915" t="18497"/>
          <a:stretch/>
        </p:blipFill>
        <p:spPr>
          <a:xfrm>
            <a:off x="5026588" y="1634575"/>
            <a:ext cx="203100" cy="25025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3"/>
          <p:cNvSpPr txBox="1"/>
          <p:nvPr/>
        </p:nvSpPr>
        <p:spPr>
          <a:xfrm>
            <a:off x="4640075" y="1250825"/>
            <a:ext cx="1116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(Chris, $50)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371" name="Google Shape;371;p23"/>
          <p:cNvSpPr txBox="1"/>
          <p:nvPr/>
        </p:nvSpPr>
        <p:spPr>
          <a:xfrm>
            <a:off x="1056813" y="2110825"/>
            <a:ext cx="2703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</a:t>
            </a:r>
            <a:endParaRPr/>
          </a:p>
        </p:txBody>
      </p:sp>
      <p:sp>
        <p:nvSpPr>
          <p:cNvPr id="372" name="Google Shape;372;p23"/>
          <p:cNvSpPr txBox="1"/>
          <p:nvPr/>
        </p:nvSpPr>
        <p:spPr>
          <a:xfrm>
            <a:off x="2652811" y="2110825"/>
            <a:ext cx="4182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FE</a:t>
            </a:r>
            <a:endParaRPr/>
          </a:p>
        </p:txBody>
      </p:sp>
      <p:sp>
        <p:nvSpPr>
          <p:cNvPr id="373" name="Google Shape;373;p23"/>
          <p:cNvSpPr txBox="1"/>
          <p:nvPr/>
        </p:nvSpPr>
        <p:spPr>
          <a:xfrm>
            <a:off x="4299600" y="2110825"/>
            <a:ext cx="417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FD</a:t>
            </a:r>
            <a:endParaRPr/>
          </a:p>
        </p:txBody>
      </p:sp>
      <p:sp>
        <p:nvSpPr>
          <p:cNvPr id="374" name="Google Shape;374;p23"/>
          <p:cNvSpPr txBox="1"/>
          <p:nvPr/>
        </p:nvSpPr>
        <p:spPr>
          <a:xfrm>
            <a:off x="5756412" y="2110825"/>
            <a:ext cx="417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FF</a:t>
            </a:r>
            <a:endParaRPr/>
          </a:p>
        </p:txBody>
      </p:sp>
      <p:sp>
        <p:nvSpPr>
          <p:cNvPr id="375" name="Google Shape;375;p23"/>
          <p:cNvSpPr txBox="1"/>
          <p:nvPr/>
        </p:nvSpPr>
        <p:spPr>
          <a:xfrm>
            <a:off x="7458435" y="2110825"/>
            <a:ext cx="3174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</a:t>
            </a:r>
            <a:endParaRPr/>
          </a:p>
        </p:txBody>
      </p:sp>
      <p:sp>
        <p:nvSpPr>
          <p:cNvPr id="376" name="Google Shape;37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7" name="Google Shape;37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Processing a tuple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24"/>
          <p:cNvGrpSpPr/>
          <p:nvPr/>
        </p:nvGrpSpPr>
        <p:grpSpPr>
          <a:xfrm>
            <a:off x="1018805" y="1746730"/>
            <a:ext cx="418320" cy="417960"/>
            <a:chOff x="1018805" y="1746730"/>
            <a:chExt cx="418320" cy="417960"/>
          </a:xfrm>
        </p:grpSpPr>
        <p:sp>
          <p:nvSpPr>
            <p:cNvPr id="383" name="Google Shape;383;p24"/>
            <p:cNvSpPr/>
            <p:nvPr/>
          </p:nvSpPr>
          <p:spPr>
            <a:xfrm>
              <a:off x="1018805" y="1746730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1"/>
                  </a:moveTo>
                  <a:cubicBezTo>
                    <a:pt x="1162" y="600"/>
                    <a:pt x="1161" y="619"/>
                    <a:pt x="1159" y="638"/>
                  </a:cubicBezTo>
                  <a:cubicBezTo>
                    <a:pt x="1157" y="657"/>
                    <a:pt x="1154" y="676"/>
                    <a:pt x="1151" y="694"/>
                  </a:cubicBezTo>
                  <a:cubicBezTo>
                    <a:pt x="1147" y="713"/>
                    <a:pt x="1142" y="731"/>
                    <a:pt x="1137" y="750"/>
                  </a:cubicBezTo>
                  <a:cubicBezTo>
                    <a:pt x="1131" y="768"/>
                    <a:pt x="1125" y="786"/>
                    <a:pt x="1118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5" y="888"/>
                    <a:pt x="1064" y="904"/>
                  </a:cubicBezTo>
                  <a:cubicBezTo>
                    <a:pt x="1054" y="919"/>
                    <a:pt x="1042" y="935"/>
                    <a:pt x="1030" y="949"/>
                  </a:cubicBezTo>
                  <a:cubicBezTo>
                    <a:pt x="1018" y="964"/>
                    <a:pt x="1005" y="978"/>
                    <a:pt x="992" y="991"/>
                  </a:cubicBezTo>
                  <a:cubicBezTo>
                    <a:pt x="979" y="1005"/>
                    <a:pt x="964" y="1018"/>
                    <a:pt x="950" y="1030"/>
                  </a:cubicBezTo>
                  <a:cubicBezTo>
                    <a:pt x="935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7" y="1102"/>
                    <a:pt x="820" y="1110"/>
                    <a:pt x="803" y="1117"/>
                  </a:cubicBezTo>
                  <a:cubicBezTo>
                    <a:pt x="785" y="1125"/>
                    <a:pt x="767" y="1131"/>
                    <a:pt x="749" y="1136"/>
                  </a:cubicBezTo>
                  <a:cubicBezTo>
                    <a:pt x="731" y="1142"/>
                    <a:pt x="712" y="1147"/>
                    <a:pt x="694" y="1150"/>
                  </a:cubicBezTo>
                  <a:cubicBezTo>
                    <a:pt x="675" y="1154"/>
                    <a:pt x="656" y="1157"/>
                    <a:pt x="637" y="1159"/>
                  </a:cubicBezTo>
                  <a:cubicBezTo>
                    <a:pt x="619" y="1161"/>
                    <a:pt x="600" y="1161"/>
                    <a:pt x="581" y="1161"/>
                  </a:cubicBezTo>
                  <a:cubicBezTo>
                    <a:pt x="562" y="1161"/>
                    <a:pt x="543" y="1161"/>
                    <a:pt x="524" y="1159"/>
                  </a:cubicBezTo>
                  <a:cubicBezTo>
                    <a:pt x="505" y="1157"/>
                    <a:pt x="486" y="1154"/>
                    <a:pt x="467" y="1150"/>
                  </a:cubicBezTo>
                  <a:cubicBezTo>
                    <a:pt x="449" y="1147"/>
                    <a:pt x="430" y="1142"/>
                    <a:pt x="412" y="1136"/>
                  </a:cubicBezTo>
                  <a:cubicBezTo>
                    <a:pt x="394" y="1131"/>
                    <a:pt x="376" y="1125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9"/>
                  </a:cubicBezTo>
                  <a:cubicBezTo>
                    <a:pt x="120" y="935"/>
                    <a:pt x="109" y="919"/>
                    <a:pt x="98" y="904"/>
                  </a:cubicBezTo>
                  <a:cubicBezTo>
                    <a:pt x="88" y="888"/>
                    <a:pt x="78" y="871"/>
                    <a:pt x="69" y="855"/>
                  </a:cubicBezTo>
                  <a:cubicBezTo>
                    <a:pt x="60" y="838"/>
                    <a:pt x="52" y="821"/>
                    <a:pt x="44" y="803"/>
                  </a:cubicBezTo>
                  <a:cubicBezTo>
                    <a:pt x="37" y="786"/>
                    <a:pt x="31" y="768"/>
                    <a:pt x="25" y="750"/>
                  </a:cubicBezTo>
                  <a:cubicBezTo>
                    <a:pt x="20" y="731"/>
                    <a:pt x="15" y="713"/>
                    <a:pt x="11" y="694"/>
                  </a:cubicBezTo>
                  <a:cubicBezTo>
                    <a:pt x="8" y="676"/>
                    <a:pt x="5" y="657"/>
                    <a:pt x="3" y="638"/>
                  </a:cubicBezTo>
                  <a:cubicBezTo>
                    <a:pt x="1" y="619"/>
                    <a:pt x="0" y="600"/>
                    <a:pt x="0" y="581"/>
                  </a:cubicBezTo>
                  <a:cubicBezTo>
                    <a:pt x="0" y="562"/>
                    <a:pt x="1" y="543"/>
                    <a:pt x="3" y="524"/>
                  </a:cubicBezTo>
                  <a:cubicBezTo>
                    <a:pt x="5" y="505"/>
                    <a:pt x="8" y="487"/>
                    <a:pt x="11" y="468"/>
                  </a:cubicBezTo>
                  <a:cubicBezTo>
                    <a:pt x="15" y="449"/>
                    <a:pt x="20" y="431"/>
                    <a:pt x="25" y="413"/>
                  </a:cubicBezTo>
                  <a:cubicBezTo>
                    <a:pt x="31" y="394"/>
                    <a:pt x="37" y="376"/>
                    <a:pt x="44" y="358"/>
                  </a:cubicBezTo>
                  <a:cubicBezTo>
                    <a:pt x="52" y="340"/>
                    <a:pt x="60" y="323"/>
                    <a:pt x="69" y="307"/>
                  </a:cubicBezTo>
                  <a:cubicBezTo>
                    <a:pt x="78" y="290"/>
                    <a:pt x="88" y="274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4"/>
                    <a:pt x="212" y="132"/>
                  </a:cubicBezTo>
                  <a:cubicBezTo>
                    <a:pt x="227" y="119"/>
                    <a:pt x="242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7" y="11"/>
                  </a:cubicBezTo>
                  <a:cubicBezTo>
                    <a:pt x="486" y="7"/>
                    <a:pt x="505" y="4"/>
                    <a:pt x="524" y="3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7" y="3"/>
                  </a:cubicBezTo>
                  <a:cubicBezTo>
                    <a:pt x="656" y="4"/>
                    <a:pt x="675" y="7"/>
                    <a:pt x="694" y="11"/>
                  </a:cubicBezTo>
                  <a:cubicBezTo>
                    <a:pt x="712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7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5" y="119"/>
                    <a:pt x="950" y="132"/>
                  </a:cubicBezTo>
                  <a:cubicBezTo>
                    <a:pt x="964" y="144"/>
                    <a:pt x="979" y="156"/>
                    <a:pt x="992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4" y="242"/>
                    <a:pt x="1064" y="258"/>
                  </a:cubicBezTo>
                  <a:cubicBezTo>
                    <a:pt x="1075" y="274"/>
                    <a:pt x="1084" y="290"/>
                    <a:pt x="1093" y="307"/>
                  </a:cubicBezTo>
                  <a:cubicBezTo>
                    <a:pt x="1102" y="323"/>
                    <a:pt x="1110" y="340"/>
                    <a:pt x="1118" y="358"/>
                  </a:cubicBezTo>
                  <a:cubicBezTo>
                    <a:pt x="1125" y="376"/>
                    <a:pt x="1131" y="394"/>
                    <a:pt x="1137" y="413"/>
                  </a:cubicBezTo>
                  <a:cubicBezTo>
                    <a:pt x="1142" y="431"/>
                    <a:pt x="1147" y="449"/>
                    <a:pt x="1151" y="468"/>
                  </a:cubicBezTo>
                  <a:cubicBezTo>
                    <a:pt x="1154" y="487"/>
                    <a:pt x="1157" y="505"/>
                    <a:pt x="1159" y="524"/>
                  </a:cubicBezTo>
                  <a:cubicBezTo>
                    <a:pt x="1161" y="543"/>
                    <a:pt x="1162" y="562"/>
                    <a:pt x="1162" y="581"/>
                  </a:cubicBezTo>
                  <a:close/>
                </a:path>
              </a:pathLst>
            </a:custGeom>
            <a:solidFill>
              <a:srgbClr val="DBEAFE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84" name="Google Shape;384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52725" y="1838890"/>
              <a:ext cx="15012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5" name="Google Shape;385;p24"/>
          <p:cNvGrpSpPr/>
          <p:nvPr/>
        </p:nvGrpSpPr>
        <p:grpSpPr>
          <a:xfrm>
            <a:off x="2659203" y="1746735"/>
            <a:ext cx="418320" cy="417960"/>
            <a:chOff x="2659203" y="1746735"/>
            <a:chExt cx="418320" cy="417960"/>
          </a:xfrm>
        </p:grpSpPr>
        <p:sp>
          <p:nvSpPr>
            <p:cNvPr id="386" name="Google Shape;386;p24"/>
            <p:cNvSpPr/>
            <p:nvPr/>
          </p:nvSpPr>
          <p:spPr>
            <a:xfrm>
              <a:off x="2659203" y="1746735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0"/>
                  </a:moveTo>
                  <a:cubicBezTo>
                    <a:pt x="1162" y="599"/>
                    <a:pt x="1161" y="618"/>
                    <a:pt x="1159" y="637"/>
                  </a:cubicBezTo>
                  <a:cubicBezTo>
                    <a:pt x="1156" y="656"/>
                    <a:pt x="1154" y="675"/>
                    <a:pt x="1150" y="693"/>
                  </a:cubicBezTo>
                  <a:cubicBezTo>
                    <a:pt x="1146" y="712"/>
                    <a:pt x="1142" y="730"/>
                    <a:pt x="1136" y="748"/>
                  </a:cubicBezTo>
                  <a:cubicBezTo>
                    <a:pt x="1131" y="767"/>
                    <a:pt x="1124" y="785"/>
                    <a:pt x="1117" y="802"/>
                  </a:cubicBezTo>
                  <a:cubicBezTo>
                    <a:pt x="1110" y="820"/>
                    <a:pt x="1101" y="837"/>
                    <a:pt x="1093" y="854"/>
                  </a:cubicBezTo>
                  <a:cubicBezTo>
                    <a:pt x="1084" y="870"/>
                    <a:pt x="1074" y="887"/>
                    <a:pt x="1063" y="902"/>
                  </a:cubicBezTo>
                  <a:cubicBezTo>
                    <a:pt x="1053" y="918"/>
                    <a:pt x="1041" y="933"/>
                    <a:pt x="1029" y="948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7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0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3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8"/>
                  </a:cubicBezTo>
                  <a:cubicBezTo>
                    <a:pt x="120" y="933"/>
                    <a:pt x="109" y="918"/>
                    <a:pt x="98" y="902"/>
                  </a:cubicBezTo>
                  <a:cubicBezTo>
                    <a:pt x="88" y="887"/>
                    <a:pt x="78" y="870"/>
                    <a:pt x="69" y="854"/>
                  </a:cubicBezTo>
                  <a:cubicBezTo>
                    <a:pt x="60" y="837"/>
                    <a:pt x="52" y="820"/>
                    <a:pt x="45" y="802"/>
                  </a:cubicBezTo>
                  <a:cubicBezTo>
                    <a:pt x="37" y="785"/>
                    <a:pt x="31" y="767"/>
                    <a:pt x="25" y="748"/>
                  </a:cubicBezTo>
                  <a:cubicBezTo>
                    <a:pt x="20" y="730"/>
                    <a:pt x="15" y="712"/>
                    <a:pt x="12" y="693"/>
                  </a:cubicBezTo>
                  <a:cubicBezTo>
                    <a:pt x="8" y="675"/>
                    <a:pt x="5" y="656"/>
                    <a:pt x="3" y="637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3" y="523"/>
                  </a:cubicBezTo>
                  <a:cubicBezTo>
                    <a:pt x="5" y="504"/>
                    <a:pt x="8" y="485"/>
                    <a:pt x="12" y="467"/>
                  </a:cubicBezTo>
                  <a:cubicBezTo>
                    <a:pt x="15" y="448"/>
                    <a:pt x="20" y="430"/>
                    <a:pt x="25" y="412"/>
                  </a:cubicBezTo>
                  <a:cubicBezTo>
                    <a:pt x="31" y="393"/>
                    <a:pt x="37" y="376"/>
                    <a:pt x="45" y="358"/>
                  </a:cubicBezTo>
                  <a:cubicBezTo>
                    <a:pt x="52" y="340"/>
                    <a:pt x="60" y="323"/>
                    <a:pt x="69" y="306"/>
                  </a:cubicBezTo>
                  <a:cubicBezTo>
                    <a:pt x="78" y="290"/>
                    <a:pt x="88" y="273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3"/>
                    <a:pt x="213" y="131"/>
                  </a:cubicBezTo>
                  <a:cubicBezTo>
                    <a:pt x="227" y="119"/>
                    <a:pt x="243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1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1" y="323"/>
                    <a:pt x="1110" y="340"/>
                    <a:pt x="1117" y="358"/>
                  </a:cubicBezTo>
                  <a:cubicBezTo>
                    <a:pt x="1124" y="376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6" y="504"/>
                    <a:pt x="1159" y="523"/>
                  </a:cubicBezTo>
                  <a:cubicBezTo>
                    <a:pt x="1161" y="542"/>
                    <a:pt x="1162" y="561"/>
                    <a:pt x="1162" y="580"/>
                  </a:cubicBezTo>
                  <a:close/>
                </a:path>
              </a:pathLst>
            </a:custGeom>
            <a:solidFill>
              <a:srgbClr val="DCFCE7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87" name="Google Shape;387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84843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8" name="Google Shape;388;p24"/>
          <p:cNvGrpSpPr/>
          <p:nvPr/>
        </p:nvGrpSpPr>
        <p:grpSpPr>
          <a:xfrm>
            <a:off x="4286710" y="1746735"/>
            <a:ext cx="417960" cy="417960"/>
            <a:chOff x="4286710" y="1746735"/>
            <a:chExt cx="417960" cy="417960"/>
          </a:xfrm>
        </p:grpSpPr>
        <p:sp>
          <p:nvSpPr>
            <p:cNvPr id="389" name="Google Shape;389;p24"/>
            <p:cNvSpPr/>
            <p:nvPr/>
          </p:nvSpPr>
          <p:spPr>
            <a:xfrm>
              <a:off x="4286710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0" y="618"/>
                    <a:pt x="1158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6" y="713"/>
                    <a:pt x="1142" y="731"/>
                    <a:pt x="1136" y="749"/>
                  </a:cubicBezTo>
                  <a:cubicBezTo>
                    <a:pt x="1131" y="768"/>
                    <a:pt x="1124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3" y="903"/>
                  </a:cubicBezTo>
                  <a:cubicBezTo>
                    <a:pt x="1053" y="919"/>
                    <a:pt x="1042" y="934"/>
                    <a:pt x="1029" y="949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8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1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1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3" y="964"/>
                    <a:pt x="131" y="949"/>
                  </a:cubicBezTo>
                  <a:cubicBezTo>
                    <a:pt x="119" y="934"/>
                    <a:pt x="108" y="919"/>
                    <a:pt x="97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6" y="786"/>
                    <a:pt x="30" y="768"/>
                    <a:pt x="25" y="749"/>
                  </a:cubicBezTo>
                  <a:cubicBezTo>
                    <a:pt x="19" y="731"/>
                    <a:pt x="14" y="713"/>
                    <a:pt x="11" y="694"/>
                  </a:cubicBezTo>
                  <a:cubicBezTo>
                    <a:pt x="7" y="676"/>
                    <a:pt x="4" y="657"/>
                    <a:pt x="2" y="638"/>
                  </a:cubicBezTo>
                  <a:cubicBezTo>
                    <a:pt x="0" y="618"/>
                    <a:pt x="0" y="599"/>
                    <a:pt x="0" y="580"/>
                  </a:cubicBezTo>
                  <a:cubicBezTo>
                    <a:pt x="0" y="561"/>
                    <a:pt x="0" y="542"/>
                    <a:pt x="2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4" y="448"/>
                    <a:pt x="19" y="430"/>
                    <a:pt x="25" y="412"/>
                  </a:cubicBezTo>
                  <a:cubicBezTo>
                    <a:pt x="30" y="393"/>
                    <a:pt x="36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7" y="258"/>
                  </a:cubicBezTo>
                  <a:cubicBezTo>
                    <a:pt x="108" y="242"/>
                    <a:pt x="119" y="227"/>
                    <a:pt x="131" y="212"/>
                  </a:cubicBezTo>
                  <a:cubicBezTo>
                    <a:pt x="143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3" y="108"/>
                    <a:pt x="258" y="97"/>
                  </a:cubicBezTo>
                  <a:cubicBezTo>
                    <a:pt x="274" y="87"/>
                    <a:pt x="291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1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8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7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2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4" y="375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7" y="504"/>
                    <a:pt x="1158" y="523"/>
                  </a:cubicBezTo>
                  <a:cubicBezTo>
                    <a:pt x="1160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FEDD5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90" name="Google Shape;390;p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395430" y="1838895"/>
              <a:ext cx="20844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1" name="Google Shape;391;p24"/>
          <p:cNvGrpSpPr/>
          <p:nvPr/>
        </p:nvGrpSpPr>
        <p:grpSpPr>
          <a:xfrm>
            <a:off x="5756383" y="1746735"/>
            <a:ext cx="417960" cy="417960"/>
            <a:chOff x="5633345" y="1746735"/>
            <a:chExt cx="417960" cy="417960"/>
          </a:xfrm>
        </p:grpSpPr>
        <p:sp>
          <p:nvSpPr>
            <p:cNvPr id="392" name="Google Shape;392;p24"/>
            <p:cNvSpPr/>
            <p:nvPr/>
          </p:nvSpPr>
          <p:spPr>
            <a:xfrm>
              <a:off x="5633345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0" y="618"/>
                    <a:pt x="1159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6" y="713"/>
                    <a:pt x="1142" y="731"/>
                    <a:pt x="1136" y="749"/>
                  </a:cubicBezTo>
                  <a:cubicBezTo>
                    <a:pt x="1131" y="768"/>
                    <a:pt x="1124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4" y="903"/>
                  </a:cubicBezTo>
                  <a:cubicBezTo>
                    <a:pt x="1053" y="919"/>
                    <a:pt x="1042" y="934"/>
                    <a:pt x="1030" y="949"/>
                  </a:cubicBezTo>
                  <a:cubicBezTo>
                    <a:pt x="1018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8" y="1074"/>
                    <a:pt x="871" y="1084"/>
                    <a:pt x="855" y="1093"/>
                  </a:cubicBezTo>
                  <a:cubicBezTo>
                    <a:pt x="838" y="1102"/>
                    <a:pt x="821" y="1110"/>
                    <a:pt x="803" y="1117"/>
                  </a:cubicBezTo>
                  <a:cubicBezTo>
                    <a:pt x="786" y="1124"/>
                    <a:pt x="768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6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8" y="1146"/>
                    <a:pt x="430" y="1142"/>
                    <a:pt x="412" y="1136"/>
                  </a:cubicBezTo>
                  <a:cubicBezTo>
                    <a:pt x="393" y="1131"/>
                    <a:pt x="375" y="1124"/>
                    <a:pt x="358" y="1117"/>
                  </a:cubicBezTo>
                  <a:cubicBezTo>
                    <a:pt x="340" y="1110"/>
                    <a:pt x="323" y="1102"/>
                    <a:pt x="306" y="1093"/>
                  </a:cubicBezTo>
                  <a:cubicBezTo>
                    <a:pt x="290" y="1084"/>
                    <a:pt x="273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3" y="964"/>
                    <a:pt x="131" y="949"/>
                  </a:cubicBezTo>
                  <a:cubicBezTo>
                    <a:pt x="119" y="934"/>
                    <a:pt x="108" y="919"/>
                    <a:pt x="97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7" y="786"/>
                    <a:pt x="30" y="768"/>
                    <a:pt x="25" y="749"/>
                  </a:cubicBezTo>
                  <a:cubicBezTo>
                    <a:pt x="19" y="731"/>
                    <a:pt x="15" y="713"/>
                    <a:pt x="11" y="694"/>
                  </a:cubicBezTo>
                  <a:cubicBezTo>
                    <a:pt x="7" y="676"/>
                    <a:pt x="4" y="657"/>
                    <a:pt x="2" y="638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2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5" y="448"/>
                    <a:pt x="19" y="430"/>
                    <a:pt x="25" y="412"/>
                  </a:cubicBezTo>
                  <a:cubicBezTo>
                    <a:pt x="30" y="393"/>
                    <a:pt x="37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7" y="258"/>
                  </a:cubicBezTo>
                  <a:cubicBezTo>
                    <a:pt x="108" y="242"/>
                    <a:pt x="119" y="227"/>
                    <a:pt x="131" y="212"/>
                  </a:cubicBezTo>
                  <a:cubicBezTo>
                    <a:pt x="143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2" y="108"/>
                    <a:pt x="258" y="97"/>
                  </a:cubicBezTo>
                  <a:cubicBezTo>
                    <a:pt x="273" y="87"/>
                    <a:pt x="290" y="77"/>
                    <a:pt x="306" y="68"/>
                  </a:cubicBezTo>
                  <a:cubicBezTo>
                    <a:pt x="323" y="59"/>
                    <a:pt x="340" y="51"/>
                    <a:pt x="358" y="44"/>
                  </a:cubicBezTo>
                  <a:cubicBezTo>
                    <a:pt x="375" y="37"/>
                    <a:pt x="393" y="30"/>
                    <a:pt x="412" y="25"/>
                  </a:cubicBezTo>
                  <a:cubicBezTo>
                    <a:pt x="430" y="19"/>
                    <a:pt x="448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6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8" y="30"/>
                    <a:pt x="786" y="37"/>
                    <a:pt x="803" y="44"/>
                  </a:cubicBezTo>
                  <a:cubicBezTo>
                    <a:pt x="821" y="51"/>
                    <a:pt x="838" y="59"/>
                    <a:pt x="855" y="68"/>
                  </a:cubicBezTo>
                  <a:cubicBezTo>
                    <a:pt x="871" y="77"/>
                    <a:pt x="888" y="87"/>
                    <a:pt x="903" y="97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3" y="242"/>
                    <a:pt x="1064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4" y="375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7" y="504"/>
                    <a:pt x="1159" y="523"/>
                  </a:cubicBezTo>
                  <a:cubicBezTo>
                    <a:pt x="1160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EE2E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93" name="Google Shape;393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758625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4" name="Google Shape;394;p24"/>
          <p:cNvGrpSpPr/>
          <p:nvPr/>
        </p:nvGrpSpPr>
        <p:grpSpPr>
          <a:xfrm>
            <a:off x="7408155" y="1732897"/>
            <a:ext cx="417960" cy="417960"/>
            <a:chOff x="7226055" y="1746735"/>
            <a:chExt cx="417960" cy="417960"/>
          </a:xfrm>
        </p:grpSpPr>
        <p:sp>
          <p:nvSpPr>
            <p:cNvPr id="395" name="Google Shape;395;p24"/>
            <p:cNvSpPr/>
            <p:nvPr/>
          </p:nvSpPr>
          <p:spPr>
            <a:xfrm>
              <a:off x="7226055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1" y="618"/>
                    <a:pt x="1159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7" y="713"/>
                    <a:pt x="1142" y="731"/>
                    <a:pt x="1136" y="749"/>
                  </a:cubicBezTo>
                  <a:cubicBezTo>
                    <a:pt x="1131" y="768"/>
                    <a:pt x="1125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4" y="903"/>
                  </a:cubicBezTo>
                  <a:cubicBezTo>
                    <a:pt x="1053" y="919"/>
                    <a:pt x="1042" y="934"/>
                    <a:pt x="1030" y="949"/>
                  </a:cubicBezTo>
                  <a:cubicBezTo>
                    <a:pt x="1018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5" y="1042"/>
                    <a:pt x="919" y="1053"/>
                    <a:pt x="904" y="1064"/>
                  </a:cubicBezTo>
                  <a:cubicBezTo>
                    <a:pt x="888" y="1074"/>
                    <a:pt x="871" y="1084"/>
                    <a:pt x="855" y="1093"/>
                  </a:cubicBezTo>
                  <a:cubicBezTo>
                    <a:pt x="838" y="1102"/>
                    <a:pt x="821" y="1110"/>
                    <a:pt x="803" y="1117"/>
                  </a:cubicBezTo>
                  <a:cubicBezTo>
                    <a:pt x="786" y="1124"/>
                    <a:pt x="768" y="1131"/>
                    <a:pt x="750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6" y="1157"/>
                    <a:pt x="637" y="1159"/>
                  </a:cubicBezTo>
                  <a:cubicBezTo>
                    <a:pt x="618" y="1160"/>
                    <a:pt x="599" y="1161"/>
                    <a:pt x="580" y="1161"/>
                  </a:cubicBezTo>
                  <a:cubicBezTo>
                    <a:pt x="561" y="1161"/>
                    <a:pt x="542" y="1160"/>
                    <a:pt x="523" y="1159"/>
                  </a:cubicBezTo>
                  <a:cubicBezTo>
                    <a:pt x="504" y="1157"/>
                    <a:pt x="486" y="1154"/>
                    <a:pt x="467" y="1150"/>
                  </a:cubicBezTo>
                  <a:cubicBezTo>
                    <a:pt x="448" y="1146"/>
                    <a:pt x="430" y="1142"/>
                    <a:pt x="412" y="1136"/>
                  </a:cubicBezTo>
                  <a:cubicBezTo>
                    <a:pt x="393" y="1131"/>
                    <a:pt x="376" y="1124"/>
                    <a:pt x="358" y="1117"/>
                  </a:cubicBezTo>
                  <a:cubicBezTo>
                    <a:pt x="340" y="1110"/>
                    <a:pt x="323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4" y="964"/>
                    <a:pt x="132" y="949"/>
                  </a:cubicBezTo>
                  <a:cubicBezTo>
                    <a:pt x="119" y="934"/>
                    <a:pt x="108" y="919"/>
                    <a:pt x="98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7" y="786"/>
                    <a:pt x="30" y="768"/>
                    <a:pt x="25" y="749"/>
                  </a:cubicBezTo>
                  <a:cubicBezTo>
                    <a:pt x="19" y="731"/>
                    <a:pt x="15" y="713"/>
                    <a:pt x="11" y="694"/>
                  </a:cubicBezTo>
                  <a:cubicBezTo>
                    <a:pt x="7" y="676"/>
                    <a:pt x="4" y="657"/>
                    <a:pt x="3" y="638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3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5" y="448"/>
                    <a:pt x="19" y="430"/>
                    <a:pt x="25" y="412"/>
                  </a:cubicBezTo>
                  <a:cubicBezTo>
                    <a:pt x="30" y="393"/>
                    <a:pt x="37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8" y="258"/>
                  </a:cubicBezTo>
                  <a:cubicBezTo>
                    <a:pt x="108" y="242"/>
                    <a:pt x="119" y="227"/>
                    <a:pt x="132" y="212"/>
                  </a:cubicBezTo>
                  <a:cubicBezTo>
                    <a:pt x="144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2" y="108"/>
                    <a:pt x="258" y="97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3" y="59"/>
                    <a:pt x="340" y="51"/>
                    <a:pt x="358" y="44"/>
                  </a:cubicBezTo>
                  <a:cubicBezTo>
                    <a:pt x="376" y="37"/>
                    <a:pt x="393" y="30"/>
                    <a:pt x="412" y="25"/>
                  </a:cubicBezTo>
                  <a:cubicBezTo>
                    <a:pt x="430" y="19"/>
                    <a:pt x="448" y="15"/>
                    <a:pt x="467" y="11"/>
                  </a:cubicBezTo>
                  <a:cubicBezTo>
                    <a:pt x="486" y="7"/>
                    <a:pt x="504" y="4"/>
                    <a:pt x="523" y="2"/>
                  </a:cubicBezTo>
                  <a:cubicBezTo>
                    <a:pt x="542" y="1"/>
                    <a:pt x="561" y="0"/>
                    <a:pt x="580" y="0"/>
                  </a:cubicBezTo>
                  <a:cubicBezTo>
                    <a:pt x="599" y="0"/>
                    <a:pt x="618" y="1"/>
                    <a:pt x="637" y="2"/>
                  </a:cubicBezTo>
                  <a:cubicBezTo>
                    <a:pt x="656" y="4"/>
                    <a:pt x="675" y="7"/>
                    <a:pt x="694" y="11"/>
                  </a:cubicBezTo>
                  <a:cubicBezTo>
                    <a:pt x="713" y="15"/>
                    <a:pt x="731" y="19"/>
                    <a:pt x="750" y="25"/>
                  </a:cubicBezTo>
                  <a:cubicBezTo>
                    <a:pt x="768" y="30"/>
                    <a:pt x="786" y="37"/>
                    <a:pt x="803" y="44"/>
                  </a:cubicBezTo>
                  <a:cubicBezTo>
                    <a:pt x="821" y="51"/>
                    <a:pt x="838" y="59"/>
                    <a:pt x="855" y="68"/>
                  </a:cubicBezTo>
                  <a:cubicBezTo>
                    <a:pt x="871" y="77"/>
                    <a:pt x="888" y="87"/>
                    <a:pt x="904" y="97"/>
                  </a:cubicBezTo>
                  <a:cubicBezTo>
                    <a:pt x="919" y="108"/>
                    <a:pt x="935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3" y="242"/>
                    <a:pt x="1064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5" y="375"/>
                    <a:pt x="1131" y="393"/>
                    <a:pt x="1136" y="412"/>
                  </a:cubicBezTo>
                  <a:cubicBezTo>
                    <a:pt x="1142" y="430"/>
                    <a:pt x="1147" y="448"/>
                    <a:pt x="1150" y="467"/>
                  </a:cubicBezTo>
                  <a:cubicBezTo>
                    <a:pt x="1154" y="485"/>
                    <a:pt x="1157" y="504"/>
                    <a:pt x="1159" y="523"/>
                  </a:cubicBezTo>
                  <a:cubicBezTo>
                    <a:pt x="1161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3E8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396" name="Google Shape;396;p2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351335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97" name="Google Shape;397;p24"/>
          <p:cNvCxnSpPr/>
          <p:nvPr/>
        </p:nvCxnSpPr>
        <p:spPr>
          <a:xfrm>
            <a:off x="1441575" y="1952425"/>
            <a:ext cx="12177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8" name="Google Shape;398;p24"/>
          <p:cNvCxnSpPr/>
          <p:nvPr/>
        </p:nvCxnSpPr>
        <p:spPr>
          <a:xfrm flipH="1" rot="10800000">
            <a:off x="3093100" y="1940025"/>
            <a:ext cx="1165200" cy="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9" name="Google Shape;399;p24"/>
          <p:cNvCxnSpPr/>
          <p:nvPr/>
        </p:nvCxnSpPr>
        <p:spPr>
          <a:xfrm>
            <a:off x="4720475" y="1947025"/>
            <a:ext cx="10365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0" name="Google Shape;400;p24"/>
          <p:cNvCxnSpPr/>
          <p:nvPr/>
        </p:nvCxnSpPr>
        <p:spPr>
          <a:xfrm flipH="1" rot="10800000">
            <a:off x="6184250" y="1954125"/>
            <a:ext cx="12327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1" name="Google Shape;401;p24"/>
          <p:cNvSpPr txBox="1"/>
          <p:nvPr/>
        </p:nvSpPr>
        <p:spPr>
          <a:xfrm>
            <a:off x="2262213" y="2465575"/>
            <a:ext cx="1364700" cy="923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Top payments:{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Bo</a:t>
            </a:r>
            <a:r>
              <a:rPr lang="en" sz="1200">
                <a:solidFill>
                  <a:schemeClr val="dk2"/>
                </a:solidFill>
              </a:rPr>
              <a:t>b: $90,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Chris: $50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}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402" name="Google Shape;402;p24"/>
          <p:cNvSpPr txBox="1"/>
          <p:nvPr/>
        </p:nvSpPr>
        <p:spPr>
          <a:xfrm>
            <a:off x="3889525" y="2465575"/>
            <a:ext cx="1364700" cy="36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blacklist:[</a:t>
            </a:r>
            <a:r>
              <a:rPr b="1" lang="en" sz="1200">
                <a:solidFill>
                  <a:schemeClr val="dk2"/>
                </a:solidFill>
              </a:rPr>
              <a:t>Bob</a:t>
            </a:r>
            <a:r>
              <a:rPr lang="en" sz="1200">
                <a:solidFill>
                  <a:schemeClr val="dk2"/>
                </a:solidFill>
              </a:rPr>
              <a:t>]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403" name="Google Shape;403;p24"/>
          <p:cNvSpPr txBox="1"/>
          <p:nvPr/>
        </p:nvSpPr>
        <p:spPr>
          <a:xfrm>
            <a:off x="5430875" y="2465575"/>
            <a:ext cx="1364700" cy="36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# of frauds: </a:t>
            </a:r>
            <a:r>
              <a:rPr b="1" lang="en" sz="1200">
                <a:solidFill>
                  <a:schemeClr val="dk2"/>
                </a:solidFill>
              </a:rPr>
              <a:t>23</a:t>
            </a:r>
            <a:endParaRPr b="1" sz="1200">
              <a:solidFill>
                <a:schemeClr val="dk2"/>
              </a:solidFill>
            </a:endParaRPr>
          </a:p>
        </p:txBody>
      </p:sp>
      <p:pic>
        <p:nvPicPr>
          <p:cNvPr descr="dollar paper icon vector. Isolated contour symbol illustration (Provided by Getty Images)" id="404" name="Google Shape;404;p24"/>
          <p:cNvPicPr preferRelativeResize="0"/>
          <p:nvPr/>
        </p:nvPicPr>
        <p:blipFill rotWithShape="1">
          <a:blip r:embed="rId8">
            <a:alphaModFix/>
          </a:blip>
          <a:srcRect b="18459" l="24918" r="23915" t="18497"/>
          <a:stretch/>
        </p:blipFill>
        <p:spPr>
          <a:xfrm>
            <a:off x="1691638" y="1649025"/>
            <a:ext cx="203100" cy="250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llar paper icon vector. Isolated contour symbol illustration (Provided by Getty Images)" id="405" name="Google Shape;405;p24"/>
          <p:cNvPicPr preferRelativeResize="0"/>
          <p:nvPr/>
        </p:nvPicPr>
        <p:blipFill rotWithShape="1">
          <a:blip r:embed="rId8">
            <a:alphaModFix/>
          </a:blip>
          <a:srcRect b="18459" l="24918" r="23915" t="18497"/>
          <a:stretch/>
        </p:blipFill>
        <p:spPr>
          <a:xfrm>
            <a:off x="2082763" y="1649025"/>
            <a:ext cx="203100" cy="250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llar paper icon vector. Isolated contour symbol illustration (Provided by Getty Images)" id="406" name="Google Shape;406;p24"/>
          <p:cNvPicPr preferRelativeResize="0"/>
          <p:nvPr/>
        </p:nvPicPr>
        <p:blipFill rotWithShape="1">
          <a:blip r:embed="rId8">
            <a:alphaModFix/>
          </a:blip>
          <a:srcRect b="18459" l="24918" r="23915" t="18497"/>
          <a:stretch/>
        </p:blipFill>
        <p:spPr>
          <a:xfrm>
            <a:off x="3580550" y="1649025"/>
            <a:ext cx="203100" cy="250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llar paper icon vector. Isolated contour symbol illustration (Provided by Getty Images)" id="407" name="Google Shape;407;p24"/>
          <p:cNvPicPr preferRelativeResize="0"/>
          <p:nvPr/>
        </p:nvPicPr>
        <p:blipFill rotWithShape="1">
          <a:blip r:embed="rId8">
            <a:alphaModFix/>
          </a:blip>
          <a:srcRect b="18459" l="24918" r="23915" t="18497"/>
          <a:stretch/>
        </p:blipFill>
        <p:spPr>
          <a:xfrm>
            <a:off x="5078325" y="1649025"/>
            <a:ext cx="203100" cy="250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llar paper icon vector. Isolated contour symbol illustration (Provided by Getty Images)" id="408" name="Google Shape;408;p24"/>
          <p:cNvPicPr preferRelativeResize="0"/>
          <p:nvPr/>
        </p:nvPicPr>
        <p:blipFill rotWithShape="1">
          <a:blip r:embed="rId8">
            <a:alphaModFix/>
          </a:blip>
          <a:srcRect b="18459" l="24918" r="23915" t="18497"/>
          <a:stretch/>
        </p:blipFill>
        <p:spPr>
          <a:xfrm>
            <a:off x="6649300" y="1649025"/>
            <a:ext cx="203100" cy="25025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24"/>
          <p:cNvSpPr txBox="1"/>
          <p:nvPr/>
        </p:nvSpPr>
        <p:spPr>
          <a:xfrm>
            <a:off x="311700" y="1106125"/>
            <a:ext cx="1504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</a:rPr>
              <a:t>After a while:</a:t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410" name="Google Shape;410;p24"/>
          <p:cNvSpPr txBox="1"/>
          <p:nvPr/>
        </p:nvSpPr>
        <p:spPr>
          <a:xfrm>
            <a:off x="4493825" y="3927950"/>
            <a:ext cx="3639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</a:rPr>
              <a:t>All Bob’s payments marked as fraud</a:t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411" name="Google Shape;411;p24"/>
          <p:cNvSpPr/>
          <p:nvPr/>
        </p:nvSpPr>
        <p:spPr>
          <a:xfrm>
            <a:off x="7509075" y="2477125"/>
            <a:ext cx="203100" cy="12123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Balloon, bubble, chat, conversation, speech, why icon - Download on  Iconfinder" id="412" name="Google Shape;412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78024" y="3224462"/>
            <a:ext cx="782675" cy="782675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24"/>
          <p:cNvSpPr txBox="1"/>
          <p:nvPr/>
        </p:nvSpPr>
        <p:spPr>
          <a:xfrm>
            <a:off x="1056813" y="2110825"/>
            <a:ext cx="2703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</a:t>
            </a:r>
            <a:endParaRPr/>
          </a:p>
        </p:txBody>
      </p:sp>
      <p:sp>
        <p:nvSpPr>
          <p:cNvPr id="414" name="Google Shape;414;p24"/>
          <p:cNvSpPr txBox="1"/>
          <p:nvPr/>
        </p:nvSpPr>
        <p:spPr>
          <a:xfrm>
            <a:off x="2652811" y="2110825"/>
            <a:ext cx="4182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FE</a:t>
            </a:r>
            <a:endParaRPr/>
          </a:p>
        </p:txBody>
      </p:sp>
      <p:sp>
        <p:nvSpPr>
          <p:cNvPr id="415" name="Google Shape;415;p24"/>
          <p:cNvSpPr txBox="1"/>
          <p:nvPr/>
        </p:nvSpPr>
        <p:spPr>
          <a:xfrm>
            <a:off x="4299600" y="2110825"/>
            <a:ext cx="417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FD</a:t>
            </a:r>
            <a:endParaRPr/>
          </a:p>
        </p:txBody>
      </p:sp>
      <p:sp>
        <p:nvSpPr>
          <p:cNvPr id="416" name="Google Shape;416;p24"/>
          <p:cNvSpPr txBox="1"/>
          <p:nvPr/>
        </p:nvSpPr>
        <p:spPr>
          <a:xfrm>
            <a:off x="5756412" y="2110825"/>
            <a:ext cx="417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FF</a:t>
            </a:r>
            <a:endParaRPr/>
          </a:p>
        </p:txBody>
      </p:sp>
      <p:sp>
        <p:nvSpPr>
          <p:cNvPr id="417" name="Google Shape;417;p24"/>
          <p:cNvSpPr txBox="1"/>
          <p:nvPr/>
        </p:nvSpPr>
        <p:spPr>
          <a:xfrm>
            <a:off x="7458435" y="2110825"/>
            <a:ext cx="3174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</a:t>
            </a:r>
            <a:endParaRPr/>
          </a:p>
        </p:txBody>
      </p:sp>
      <p:sp>
        <p:nvSpPr>
          <p:cNvPr id="418" name="Google Shape;41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9" name="Google Shape;41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Une</a:t>
            </a:r>
            <a:r>
              <a:rPr lang="en"/>
              <a:t>xpected result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bug caused by a w</a:t>
            </a:r>
            <a:r>
              <a:rPr lang="en"/>
              <a:t>rong exchange rate</a:t>
            </a:r>
            <a:endParaRPr/>
          </a:p>
        </p:txBody>
      </p:sp>
      <p:grpSp>
        <p:nvGrpSpPr>
          <p:cNvPr id="425" name="Google Shape;425;p25"/>
          <p:cNvGrpSpPr/>
          <p:nvPr/>
        </p:nvGrpSpPr>
        <p:grpSpPr>
          <a:xfrm>
            <a:off x="1018805" y="1746730"/>
            <a:ext cx="418320" cy="417960"/>
            <a:chOff x="1018805" y="1746730"/>
            <a:chExt cx="418320" cy="417960"/>
          </a:xfrm>
        </p:grpSpPr>
        <p:sp>
          <p:nvSpPr>
            <p:cNvPr id="426" name="Google Shape;426;p25"/>
            <p:cNvSpPr/>
            <p:nvPr/>
          </p:nvSpPr>
          <p:spPr>
            <a:xfrm>
              <a:off x="1018805" y="1746730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1"/>
                  </a:moveTo>
                  <a:cubicBezTo>
                    <a:pt x="1162" y="600"/>
                    <a:pt x="1161" y="619"/>
                    <a:pt x="1159" y="638"/>
                  </a:cubicBezTo>
                  <a:cubicBezTo>
                    <a:pt x="1157" y="657"/>
                    <a:pt x="1154" y="676"/>
                    <a:pt x="1151" y="694"/>
                  </a:cubicBezTo>
                  <a:cubicBezTo>
                    <a:pt x="1147" y="713"/>
                    <a:pt x="1142" y="731"/>
                    <a:pt x="1137" y="750"/>
                  </a:cubicBezTo>
                  <a:cubicBezTo>
                    <a:pt x="1131" y="768"/>
                    <a:pt x="1125" y="786"/>
                    <a:pt x="1118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5" y="888"/>
                    <a:pt x="1064" y="904"/>
                  </a:cubicBezTo>
                  <a:cubicBezTo>
                    <a:pt x="1054" y="919"/>
                    <a:pt x="1042" y="935"/>
                    <a:pt x="1030" y="949"/>
                  </a:cubicBezTo>
                  <a:cubicBezTo>
                    <a:pt x="1018" y="964"/>
                    <a:pt x="1005" y="978"/>
                    <a:pt x="992" y="991"/>
                  </a:cubicBezTo>
                  <a:cubicBezTo>
                    <a:pt x="979" y="1005"/>
                    <a:pt x="964" y="1018"/>
                    <a:pt x="950" y="1030"/>
                  </a:cubicBezTo>
                  <a:cubicBezTo>
                    <a:pt x="935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7" y="1102"/>
                    <a:pt x="820" y="1110"/>
                    <a:pt x="803" y="1117"/>
                  </a:cubicBezTo>
                  <a:cubicBezTo>
                    <a:pt x="785" y="1125"/>
                    <a:pt x="767" y="1131"/>
                    <a:pt x="749" y="1136"/>
                  </a:cubicBezTo>
                  <a:cubicBezTo>
                    <a:pt x="731" y="1142"/>
                    <a:pt x="712" y="1147"/>
                    <a:pt x="694" y="1150"/>
                  </a:cubicBezTo>
                  <a:cubicBezTo>
                    <a:pt x="675" y="1154"/>
                    <a:pt x="656" y="1157"/>
                    <a:pt x="637" y="1159"/>
                  </a:cubicBezTo>
                  <a:cubicBezTo>
                    <a:pt x="619" y="1161"/>
                    <a:pt x="600" y="1161"/>
                    <a:pt x="581" y="1161"/>
                  </a:cubicBezTo>
                  <a:cubicBezTo>
                    <a:pt x="562" y="1161"/>
                    <a:pt x="543" y="1161"/>
                    <a:pt x="524" y="1159"/>
                  </a:cubicBezTo>
                  <a:cubicBezTo>
                    <a:pt x="505" y="1157"/>
                    <a:pt x="486" y="1154"/>
                    <a:pt x="467" y="1150"/>
                  </a:cubicBezTo>
                  <a:cubicBezTo>
                    <a:pt x="449" y="1147"/>
                    <a:pt x="430" y="1142"/>
                    <a:pt x="412" y="1136"/>
                  </a:cubicBezTo>
                  <a:cubicBezTo>
                    <a:pt x="394" y="1131"/>
                    <a:pt x="376" y="1125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9"/>
                  </a:cubicBezTo>
                  <a:cubicBezTo>
                    <a:pt x="120" y="935"/>
                    <a:pt x="109" y="919"/>
                    <a:pt x="98" y="904"/>
                  </a:cubicBezTo>
                  <a:cubicBezTo>
                    <a:pt x="88" y="888"/>
                    <a:pt x="78" y="871"/>
                    <a:pt x="69" y="855"/>
                  </a:cubicBezTo>
                  <a:cubicBezTo>
                    <a:pt x="60" y="838"/>
                    <a:pt x="52" y="821"/>
                    <a:pt x="44" y="803"/>
                  </a:cubicBezTo>
                  <a:cubicBezTo>
                    <a:pt x="37" y="786"/>
                    <a:pt x="31" y="768"/>
                    <a:pt x="25" y="750"/>
                  </a:cubicBezTo>
                  <a:cubicBezTo>
                    <a:pt x="20" y="731"/>
                    <a:pt x="15" y="713"/>
                    <a:pt x="11" y="694"/>
                  </a:cubicBezTo>
                  <a:cubicBezTo>
                    <a:pt x="8" y="676"/>
                    <a:pt x="5" y="657"/>
                    <a:pt x="3" y="638"/>
                  </a:cubicBezTo>
                  <a:cubicBezTo>
                    <a:pt x="1" y="619"/>
                    <a:pt x="0" y="600"/>
                    <a:pt x="0" y="581"/>
                  </a:cubicBezTo>
                  <a:cubicBezTo>
                    <a:pt x="0" y="562"/>
                    <a:pt x="1" y="543"/>
                    <a:pt x="3" y="524"/>
                  </a:cubicBezTo>
                  <a:cubicBezTo>
                    <a:pt x="5" y="505"/>
                    <a:pt x="8" y="487"/>
                    <a:pt x="11" y="468"/>
                  </a:cubicBezTo>
                  <a:cubicBezTo>
                    <a:pt x="15" y="449"/>
                    <a:pt x="20" y="431"/>
                    <a:pt x="25" y="413"/>
                  </a:cubicBezTo>
                  <a:cubicBezTo>
                    <a:pt x="31" y="394"/>
                    <a:pt x="37" y="376"/>
                    <a:pt x="44" y="358"/>
                  </a:cubicBezTo>
                  <a:cubicBezTo>
                    <a:pt x="52" y="340"/>
                    <a:pt x="60" y="323"/>
                    <a:pt x="69" y="307"/>
                  </a:cubicBezTo>
                  <a:cubicBezTo>
                    <a:pt x="78" y="290"/>
                    <a:pt x="88" y="274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4"/>
                    <a:pt x="212" y="132"/>
                  </a:cubicBezTo>
                  <a:cubicBezTo>
                    <a:pt x="227" y="119"/>
                    <a:pt x="242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7" y="11"/>
                  </a:cubicBezTo>
                  <a:cubicBezTo>
                    <a:pt x="486" y="7"/>
                    <a:pt x="505" y="4"/>
                    <a:pt x="524" y="3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7" y="3"/>
                  </a:cubicBezTo>
                  <a:cubicBezTo>
                    <a:pt x="656" y="4"/>
                    <a:pt x="675" y="7"/>
                    <a:pt x="694" y="11"/>
                  </a:cubicBezTo>
                  <a:cubicBezTo>
                    <a:pt x="712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7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5" y="119"/>
                    <a:pt x="950" y="132"/>
                  </a:cubicBezTo>
                  <a:cubicBezTo>
                    <a:pt x="964" y="144"/>
                    <a:pt x="979" y="156"/>
                    <a:pt x="992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4" y="242"/>
                    <a:pt x="1064" y="258"/>
                  </a:cubicBezTo>
                  <a:cubicBezTo>
                    <a:pt x="1075" y="274"/>
                    <a:pt x="1084" y="290"/>
                    <a:pt x="1093" y="307"/>
                  </a:cubicBezTo>
                  <a:cubicBezTo>
                    <a:pt x="1102" y="323"/>
                    <a:pt x="1110" y="340"/>
                    <a:pt x="1118" y="358"/>
                  </a:cubicBezTo>
                  <a:cubicBezTo>
                    <a:pt x="1125" y="376"/>
                    <a:pt x="1131" y="394"/>
                    <a:pt x="1137" y="413"/>
                  </a:cubicBezTo>
                  <a:cubicBezTo>
                    <a:pt x="1142" y="431"/>
                    <a:pt x="1147" y="449"/>
                    <a:pt x="1151" y="468"/>
                  </a:cubicBezTo>
                  <a:cubicBezTo>
                    <a:pt x="1154" y="487"/>
                    <a:pt x="1157" y="505"/>
                    <a:pt x="1159" y="524"/>
                  </a:cubicBezTo>
                  <a:cubicBezTo>
                    <a:pt x="1161" y="543"/>
                    <a:pt x="1162" y="562"/>
                    <a:pt x="1162" y="581"/>
                  </a:cubicBezTo>
                  <a:close/>
                </a:path>
              </a:pathLst>
            </a:custGeom>
            <a:solidFill>
              <a:srgbClr val="DBEAFE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427" name="Google Shape;427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52725" y="1838890"/>
              <a:ext cx="15012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8" name="Google Shape;428;p25"/>
          <p:cNvGrpSpPr/>
          <p:nvPr/>
        </p:nvGrpSpPr>
        <p:grpSpPr>
          <a:xfrm>
            <a:off x="2659203" y="1746735"/>
            <a:ext cx="418320" cy="417960"/>
            <a:chOff x="2659203" y="1746735"/>
            <a:chExt cx="418320" cy="417960"/>
          </a:xfrm>
        </p:grpSpPr>
        <p:sp>
          <p:nvSpPr>
            <p:cNvPr id="429" name="Google Shape;429;p25"/>
            <p:cNvSpPr/>
            <p:nvPr/>
          </p:nvSpPr>
          <p:spPr>
            <a:xfrm>
              <a:off x="2659203" y="1746735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0"/>
                  </a:moveTo>
                  <a:cubicBezTo>
                    <a:pt x="1162" y="599"/>
                    <a:pt x="1161" y="618"/>
                    <a:pt x="1159" y="637"/>
                  </a:cubicBezTo>
                  <a:cubicBezTo>
                    <a:pt x="1156" y="656"/>
                    <a:pt x="1154" y="675"/>
                    <a:pt x="1150" y="693"/>
                  </a:cubicBezTo>
                  <a:cubicBezTo>
                    <a:pt x="1146" y="712"/>
                    <a:pt x="1142" y="730"/>
                    <a:pt x="1136" y="748"/>
                  </a:cubicBezTo>
                  <a:cubicBezTo>
                    <a:pt x="1131" y="767"/>
                    <a:pt x="1124" y="785"/>
                    <a:pt x="1117" y="802"/>
                  </a:cubicBezTo>
                  <a:cubicBezTo>
                    <a:pt x="1110" y="820"/>
                    <a:pt x="1101" y="837"/>
                    <a:pt x="1093" y="854"/>
                  </a:cubicBezTo>
                  <a:cubicBezTo>
                    <a:pt x="1084" y="870"/>
                    <a:pt x="1074" y="887"/>
                    <a:pt x="1063" y="902"/>
                  </a:cubicBezTo>
                  <a:cubicBezTo>
                    <a:pt x="1053" y="918"/>
                    <a:pt x="1041" y="933"/>
                    <a:pt x="1029" y="948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7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0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3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8"/>
                  </a:cubicBezTo>
                  <a:cubicBezTo>
                    <a:pt x="120" y="933"/>
                    <a:pt x="109" y="918"/>
                    <a:pt x="98" y="902"/>
                  </a:cubicBezTo>
                  <a:cubicBezTo>
                    <a:pt x="88" y="887"/>
                    <a:pt x="78" y="870"/>
                    <a:pt x="69" y="854"/>
                  </a:cubicBezTo>
                  <a:cubicBezTo>
                    <a:pt x="60" y="837"/>
                    <a:pt x="52" y="820"/>
                    <a:pt x="45" y="802"/>
                  </a:cubicBezTo>
                  <a:cubicBezTo>
                    <a:pt x="37" y="785"/>
                    <a:pt x="31" y="767"/>
                    <a:pt x="25" y="748"/>
                  </a:cubicBezTo>
                  <a:cubicBezTo>
                    <a:pt x="20" y="730"/>
                    <a:pt x="15" y="712"/>
                    <a:pt x="12" y="693"/>
                  </a:cubicBezTo>
                  <a:cubicBezTo>
                    <a:pt x="8" y="675"/>
                    <a:pt x="5" y="656"/>
                    <a:pt x="3" y="637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3" y="523"/>
                  </a:cubicBezTo>
                  <a:cubicBezTo>
                    <a:pt x="5" y="504"/>
                    <a:pt x="8" y="485"/>
                    <a:pt x="12" y="467"/>
                  </a:cubicBezTo>
                  <a:cubicBezTo>
                    <a:pt x="15" y="448"/>
                    <a:pt x="20" y="430"/>
                    <a:pt x="25" y="412"/>
                  </a:cubicBezTo>
                  <a:cubicBezTo>
                    <a:pt x="31" y="393"/>
                    <a:pt x="37" y="376"/>
                    <a:pt x="45" y="358"/>
                  </a:cubicBezTo>
                  <a:cubicBezTo>
                    <a:pt x="52" y="340"/>
                    <a:pt x="60" y="323"/>
                    <a:pt x="69" y="306"/>
                  </a:cubicBezTo>
                  <a:cubicBezTo>
                    <a:pt x="78" y="290"/>
                    <a:pt x="88" y="273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3"/>
                    <a:pt x="213" y="131"/>
                  </a:cubicBezTo>
                  <a:cubicBezTo>
                    <a:pt x="227" y="119"/>
                    <a:pt x="243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1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1" y="323"/>
                    <a:pt x="1110" y="340"/>
                    <a:pt x="1117" y="358"/>
                  </a:cubicBezTo>
                  <a:cubicBezTo>
                    <a:pt x="1124" y="376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6" y="504"/>
                    <a:pt x="1159" y="523"/>
                  </a:cubicBezTo>
                  <a:cubicBezTo>
                    <a:pt x="1161" y="542"/>
                    <a:pt x="1162" y="561"/>
                    <a:pt x="1162" y="580"/>
                  </a:cubicBezTo>
                  <a:close/>
                </a:path>
              </a:pathLst>
            </a:custGeom>
            <a:solidFill>
              <a:srgbClr val="DCFCE7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430" name="Google Shape;430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84843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1" name="Google Shape;431;p25"/>
          <p:cNvGrpSpPr/>
          <p:nvPr/>
        </p:nvGrpSpPr>
        <p:grpSpPr>
          <a:xfrm>
            <a:off x="4286710" y="1746735"/>
            <a:ext cx="417960" cy="417960"/>
            <a:chOff x="4286710" y="1746735"/>
            <a:chExt cx="417960" cy="417960"/>
          </a:xfrm>
        </p:grpSpPr>
        <p:sp>
          <p:nvSpPr>
            <p:cNvPr id="432" name="Google Shape;432;p25"/>
            <p:cNvSpPr/>
            <p:nvPr/>
          </p:nvSpPr>
          <p:spPr>
            <a:xfrm>
              <a:off x="4286710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0" y="618"/>
                    <a:pt x="1158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6" y="713"/>
                    <a:pt x="1142" y="731"/>
                    <a:pt x="1136" y="749"/>
                  </a:cubicBezTo>
                  <a:cubicBezTo>
                    <a:pt x="1131" y="768"/>
                    <a:pt x="1124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3" y="903"/>
                  </a:cubicBezTo>
                  <a:cubicBezTo>
                    <a:pt x="1053" y="919"/>
                    <a:pt x="1042" y="934"/>
                    <a:pt x="1029" y="949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8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1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1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3" y="964"/>
                    <a:pt x="131" y="949"/>
                  </a:cubicBezTo>
                  <a:cubicBezTo>
                    <a:pt x="119" y="934"/>
                    <a:pt x="108" y="919"/>
                    <a:pt x="97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6" y="786"/>
                    <a:pt x="30" y="768"/>
                    <a:pt x="25" y="749"/>
                  </a:cubicBezTo>
                  <a:cubicBezTo>
                    <a:pt x="19" y="731"/>
                    <a:pt x="14" y="713"/>
                    <a:pt x="11" y="694"/>
                  </a:cubicBezTo>
                  <a:cubicBezTo>
                    <a:pt x="7" y="676"/>
                    <a:pt x="4" y="657"/>
                    <a:pt x="2" y="638"/>
                  </a:cubicBezTo>
                  <a:cubicBezTo>
                    <a:pt x="0" y="618"/>
                    <a:pt x="0" y="599"/>
                    <a:pt x="0" y="580"/>
                  </a:cubicBezTo>
                  <a:cubicBezTo>
                    <a:pt x="0" y="561"/>
                    <a:pt x="0" y="542"/>
                    <a:pt x="2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4" y="448"/>
                    <a:pt x="19" y="430"/>
                    <a:pt x="25" y="412"/>
                  </a:cubicBezTo>
                  <a:cubicBezTo>
                    <a:pt x="30" y="393"/>
                    <a:pt x="36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7" y="258"/>
                  </a:cubicBezTo>
                  <a:cubicBezTo>
                    <a:pt x="108" y="242"/>
                    <a:pt x="119" y="227"/>
                    <a:pt x="131" y="212"/>
                  </a:cubicBezTo>
                  <a:cubicBezTo>
                    <a:pt x="143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3" y="108"/>
                    <a:pt x="258" y="97"/>
                  </a:cubicBezTo>
                  <a:cubicBezTo>
                    <a:pt x="274" y="87"/>
                    <a:pt x="291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1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8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7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2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4" y="375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7" y="504"/>
                    <a:pt x="1158" y="523"/>
                  </a:cubicBezTo>
                  <a:cubicBezTo>
                    <a:pt x="1160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FEDD5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433" name="Google Shape;433;p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395430" y="1838895"/>
              <a:ext cx="20844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4" name="Google Shape;434;p25"/>
          <p:cNvGrpSpPr/>
          <p:nvPr/>
        </p:nvGrpSpPr>
        <p:grpSpPr>
          <a:xfrm>
            <a:off x="5756383" y="1746735"/>
            <a:ext cx="417960" cy="417960"/>
            <a:chOff x="5633345" y="1746735"/>
            <a:chExt cx="417960" cy="417960"/>
          </a:xfrm>
        </p:grpSpPr>
        <p:sp>
          <p:nvSpPr>
            <p:cNvPr id="435" name="Google Shape;435;p25"/>
            <p:cNvSpPr/>
            <p:nvPr/>
          </p:nvSpPr>
          <p:spPr>
            <a:xfrm>
              <a:off x="5633345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0" y="618"/>
                    <a:pt x="1159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6" y="713"/>
                    <a:pt x="1142" y="731"/>
                    <a:pt x="1136" y="749"/>
                  </a:cubicBezTo>
                  <a:cubicBezTo>
                    <a:pt x="1131" y="768"/>
                    <a:pt x="1124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4" y="903"/>
                  </a:cubicBezTo>
                  <a:cubicBezTo>
                    <a:pt x="1053" y="919"/>
                    <a:pt x="1042" y="934"/>
                    <a:pt x="1030" y="949"/>
                  </a:cubicBezTo>
                  <a:cubicBezTo>
                    <a:pt x="1018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8" y="1074"/>
                    <a:pt x="871" y="1084"/>
                    <a:pt x="855" y="1093"/>
                  </a:cubicBezTo>
                  <a:cubicBezTo>
                    <a:pt x="838" y="1102"/>
                    <a:pt x="821" y="1110"/>
                    <a:pt x="803" y="1117"/>
                  </a:cubicBezTo>
                  <a:cubicBezTo>
                    <a:pt x="786" y="1124"/>
                    <a:pt x="768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6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8" y="1146"/>
                    <a:pt x="430" y="1142"/>
                    <a:pt x="412" y="1136"/>
                  </a:cubicBezTo>
                  <a:cubicBezTo>
                    <a:pt x="393" y="1131"/>
                    <a:pt x="375" y="1124"/>
                    <a:pt x="358" y="1117"/>
                  </a:cubicBezTo>
                  <a:cubicBezTo>
                    <a:pt x="340" y="1110"/>
                    <a:pt x="323" y="1102"/>
                    <a:pt x="306" y="1093"/>
                  </a:cubicBezTo>
                  <a:cubicBezTo>
                    <a:pt x="290" y="1084"/>
                    <a:pt x="273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3" y="964"/>
                    <a:pt x="131" y="949"/>
                  </a:cubicBezTo>
                  <a:cubicBezTo>
                    <a:pt x="119" y="934"/>
                    <a:pt x="108" y="919"/>
                    <a:pt x="97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7" y="786"/>
                    <a:pt x="30" y="768"/>
                    <a:pt x="25" y="749"/>
                  </a:cubicBezTo>
                  <a:cubicBezTo>
                    <a:pt x="19" y="731"/>
                    <a:pt x="15" y="713"/>
                    <a:pt x="11" y="694"/>
                  </a:cubicBezTo>
                  <a:cubicBezTo>
                    <a:pt x="7" y="676"/>
                    <a:pt x="4" y="657"/>
                    <a:pt x="2" y="638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2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5" y="448"/>
                    <a:pt x="19" y="430"/>
                    <a:pt x="25" y="412"/>
                  </a:cubicBezTo>
                  <a:cubicBezTo>
                    <a:pt x="30" y="393"/>
                    <a:pt x="37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7" y="258"/>
                  </a:cubicBezTo>
                  <a:cubicBezTo>
                    <a:pt x="108" y="242"/>
                    <a:pt x="119" y="227"/>
                    <a:pt x="131" y="212"/>
                  </a:cubicBezTo>
                  <a:cubicBezTo>
                    <a:pt x="143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2" y="108"/>
                    <a:pt x="258" y="97"/>
                  </a:cubicBezTo>
                  <a:cubicBezTo>
                    <a:pt x="273" y="87"/>
                    <a:pt x="290" y="77"/>
                    <a:pt x="306" y="68"/>
                  </a:cubicBezTo>
                  <a:cubicBezTo>
                    <a:pt x="323" y="59"/>
                    <a:pt x="340" y="51"/>
                    <a:pt x="358" y="44"/>
                  </a:cubicBezTo>
                  <a:cubicBezTo>
                    <a:pt x="375" y="37"/>
                    <a:pt x="393" y="30"/>
                    <a:pt x="412" y="25"/>
                  </a:cubicBezTo>
                  <a:cubicBezTo>
                    <a:pt x="430" y="19"/>
                    <a:pt x="448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6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8" y="30"/>
                    <a:pt x="786" y="37"/>
                    <a:pt x="803" y="44"/>
                  </a:cubicBezTo>
                  <a:cubicBezTo>
                    <a:pt x="821" y="51"/>
                    <a:pt x="838" y="59"/>
                    <a:pt x="855" y="68"/>
                  </a:cubicBezTo>
                  <a:cubicBezTo>
                    <a:pt x="871" y="77"/>
                    <a:pt x="888" y="87"/>
                    <a:pt x="903" y="97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3" y="242"/>
                    <a:pt x="1064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4" y="375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7" y="504"/>
                    <a:pt x="1159" y="523"/>
                  </a:cubicBezTo>
                  <a:cubicBezTo>
                    <a:pt x="1160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EE2E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436" name="Google Shape;436;p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758625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7" name="Google Shape;437;p25"/>
          <p:cNvGrpSpPr/>
          <p:nvPr/>
        </p:nvGrpSpPr>
        <p:grpSpPr>
          <a:xfrm>
            <a:off x="7408155" y="1732897"/>
            <a:ext cx="417960" cy="417960"/>
            <a:chOff x="7226055" y="1746735"/>
            <a:chExt cx="417960" cy="417960"/>
          </a:xfrm>
        </p:grpSpPr>
        <p:sp>
          <p:nvSpPr>
            <p:cNvPr id="438" name="Google Shape;438;p25"/>
            <p:cNvSpPr/>
            <p:nvPr/>
          </p:nvSpPr>
          <p:spPr>
            <a:xfrm>
              <a:off x="7226055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1" y="618"/>
                    <a:pt x="1159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7" y="713"/>
                    <a:pt x="1142" y="731"/>
                    <a:pt x="1136" y="749"/>
                  </a:cubicBezTo>
                  <a:cubicBezTo>
                    <a:pt x="1131" y="768"/>
                    <a:pt x="1125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4" y="903"/>
                  </a:cubicBezTo>
                  <a:cubicBezTo>
                    <a:pt x="1053" y="919"/>
                    <a:pt x="1042" y="934"/>
                    <a:pt x="1030" y="949"/>
                  </a:cubicBezTo>
                  <a:cubicBezTo>
                    <a:pt x="1018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5" y="1042"/>
                    <a:pt x="919" y="1053"/>
                    <a:pt x="904" y="1064"/>
                  </a:cubicBezTo>
                  <a:cubicBezTo>
                    <a:pt x="888" y="1074"/>
                    <a:pt x="871" y="1084"/>
                    <a:pt x="855" y="1093"/>
                  </a:cubicBezTo>
                  <a:cubicBezTo>
                    <a:pt x="838" y="1102"/>
                    <a:pt x="821" y="1110"/>
                    <a:pt x="803" y="1117"/>
                  </a:cubicBezTo>
                  <a:cubicBezTo>
                    <a:pt x="786" y="1124"/>
                    <a:pt x="768" y="1131"/>
                    <a:pt x="750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6" y="1157"/>
                    <a:pt x="637" y="1159"/>
                  </a:cubicBezTo>
                  <a:cubicBezTo>
                    <a:pt x="618" y="1160"/>
                    <a:pt x="599" y="1161"/>
                    <a:pt x="580" y="1161"/>
                  </a:cubicBezTo>
                  <a:cubicBezTo>
                    <a:pt x="561" y="1161"/>
                    <a:pt x="542" y="1160"/>
                    <a:pt x="523" y="1159"/>
                  </a:cubicBezTo>
                  <a:cubicBezTo>
                    <a:pt x="504" y="1157"/>
                    <a:pt x="486" y="1154"/>
                    <a:pt x="467" y="1150"/>
                  </a:cubicBezTo>
                  <a:cubicBezTo>
                    <a:pt x="448" y="1146"/>
                    <a:pt x="430" y="1142"/>
                    <a:pt x="412" y="1136"/>
                  </a:cubicBezTo>
                  <a:cubicBezTo>
                    <a:pt x="393" y="1131"/>
                    <a:pt x="376" y="1124"/>
                    <a:pt x="358" y="1117"/>
                  </a:cubicBezTo>
                  <a:cubicBezTo>
                    <a:pt x="340" y="1110"/>
                    <a:pt x="323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4" y="964"/>
                    <a:pt x="132" y="949"/>
                  </a:cubicBezTo>
                  <a:cubicBezTo>
                    <a:pt x="119" y="934"/>
                    <a:pt x="108" y="919"/>
                    <a:pt x="98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7" y="786"/>
                    <a:pt x="30" y="768"/>
                    <a:pt x="25" y="749"/>
                  </a:cubicBezTo>
                  <a:cubicBezTo>
                    <a:pt x="19" y="731"/>
                    <a:pt x="15" y="713"/>
                    <a:pt x="11" y="694"/>
                  </a:cubicBezTo>
                  <a:cubicBezTo>
                    <a:pt x="7" y="676"/>
                    <a:pt x="4" y="657"/>
                    <a:pt x="3" y="638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3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5" y="448"/>
                    <a:pt x="19" y="430"/>
                    <a:pt x="25" y="412"/>
                  </a:cubicBezTo>
                  <a:cubicBezTo>
                    <a:pt x="30" y="393"/>
                    <a:pt x="37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8" y="258"/>
                  </a:cubicBezTo>
                  <a:cubicBezTo>
                    <a:pt x="108" y="242"/>
                    <a:pt x="119" y="227"/>
                    <a:pt x="132" y="212"/>
                  </a:cubicBezTo>
                  <a:cubicBezTo>
                    <a:pt x="144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2" y="108"/>
                    <a:pt x="258" y="97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3" y="59"/>
                    <a:pt x="340" y="51"/>
                    <a:pt x="358" y="44"/>
                  </a:cubicBezTo>
                  <a:cubicBezTo>
                    <a:pt x="376" y="37"/>
                    <a:pt x="393" y="30"/>
                    <a:pt x="412" y="25"/>
                  </a:cubicBezTo>
                  <a:cubicBezTo>
                    <a:pt x="430" y="19"/>
                    <a:pt x="448" y="15"/>
                    <a:pt x="467" y="11"/>
                  </a:cubicBezTo>
                  <a:cubicBezTo>
                    <a:pt x="486" y="7"/>
                    <a:pt x="504" y="4"/>
                    <a:pt x="523" y="2"/>
                  </a:cubicBezTo>
                  <a:cubicBezTo>
                    <a:pt x="542" y="1"/>
                    <a:pt x="561" y="0"/>
                    <a:pt x="580" y="0"/>
                  </a:cubicBezTo>
                  <a:cubicBezTo>
                    <a:pt x="599" y="0"/>
                    <a:pt x="618" y="1"/>
                    <a:pt x="637" y="2"/>
                  </a:cubicBezTo>
                  <a:cubicBezTo>
                    <a:pt x="656" y="4"/>
                    <a:pt x="675" y="7"/>
                    <a:pt x="694" y="11"/>
                  </a:cubicBezTo>
                  <a:cubicBezTo>
                    <a:pt x="713" y="15"/>
                    <a:pt x="731" y="19"/>
                    <a:pt x="750" y="25"/>
                  </a:cubicBezTo>
                  <a:cubicBezTo>
                    <a:pt x="768" y="30"/>
                    <a:pt x="786" y="37"/>
                    <a:pt x="803" y="44"/>
                  </a:cubicBezTo>
                  <a:cubicBezTo>
                    <a:pt x="821" y="51"/>
                    <a:pt x="838" y="59"/>
                    <a:pt x="855" y="68"/>
                  </a:cubicBezTo>
                  <a:cubicBezTo>
                    <a:pt x="871" y="77"/>
                    <a:pt x="888" y="87"/>
                    <a:pt x="904" y="97"/>
                  </a:cubicBezTo>
                  <a:cubicBezTo>
                    <a:pt x="919" y="108"/>
                    <a:pt x="935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3" y="242"/>
                    <a:pt x="1064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5" y="375"/>
                    <a:pt x="1131" y="393"/>
                    <a:pt x="1136" y="412"/>
                  </a:cubicBezTo>
                  <a:cubicBezTo>
                    <a:pt x="1142" y="430"/>
                    <a:pt x="1147" y="448"/>
                    <a:pt x="1150" y="467"/>
                  </a:cubicBezTo>
                  <a:cubicBezTo>
                    <a:pt x="1154" y="485"/>
                    <a:pt x="1157" y="504"/>
                    <a:pt x="1159" y="523"/>
                  </a:cubicBezTo>
                  <a:cubicBezTo>
                    <a:pt x="1161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3E8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439" name="Google Shape;439;p2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351335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40" name="Google Shape;440;p25"/>
          <p:cNvCxnSpPr/>
          <p:nvPr/>
        </p:nvCxnSpPr>
        <p:spPr>
          <a:xfrm>
            <a:off x="1441575" y="1952425"/>
            <a:ext cx="12177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1" name="Google Shape;441;p25"/>
          <p:cNvCxnSpPr/>
          <p:nvPr/>
        </p:nvCxnSpPr>
        <p:spPr>
          <a:xfrm flipH="1" rot="10800000">
            <a:off x="3093100" y="1940025"/>
            <a:ext cx="1165200" cy="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2" name="Google Shape;442;p25"/>
          <p:cNvCxnSpPr/>
          <p:nvPr/>
        </p:nvCxnSpPr>
        <p:spPr>
          <a:xfrm>
            <a:off x="4720475" y="1947025"/>
            <a:ext cx="10365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3" name="Google Shape;443;p25"/>
          <p:cNvCxnSpPr/>
          <p:nvPr/>
        </p:nvCxnSpPr>
        <p:spPr>
          <a:xfrm flipH="1" rot="10800000">
            <a:off x="6184250" y="1954125"/>
            <a:ext cx="12327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4" name="Google Shape;444;p25"/>
          <p:cNvSpPr txBox="1"/>
          <p:nvPr/>
        </p:nvSpPr>
        <p:spPr>
          <a:xfrm>
            <a:off x="2186013" y="2465575"/>
            <a:ext cx="1364700" cy="923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Top payments:{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</a:rPr>
              <a:t>Bob: </a:t>
            </a:r>
            <a:r>
              <a:rPr b="1" lang="en" sz="1200">
                <a:solidFill>
                  <a:srgbClr val="0000FF"/>
                </a:solidFill>
              </a:rPr>
              <a:t>¥5,000</a:t>
            </a:r>
            <a:r>
              <a:rPr lang="en" sz="1200">
                <a:solidFill>
                  <a:srgbClr val="0000FF"/>
                </a:solidFill>
              </a:rPr>
              <a:t>,</a:t>
            </a:r>
            <a:endParaRPr sz="12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Chris: $50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}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445" name="Google Shape;445;p25"/>
          <p:cNvSpPr txBox="1"/>
          <p:nvPr/>
        </p:nvSpPr>
        <p:spPr>
          <a:xfrm>
            <a:off x="3813325" y="2465575"/>
            <a:ext cx="1364700" cy="36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blacklist:[]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446" name="Google Shape;446;p25"/>
          <p:cNvSpPr txBox="1"/>
          <p:nvPr/>
        </p:nvSpPr>
        <p:spPr>
          <a:xfrm>
            <a:off x="5354675" y="2465575"/>
            <a:ext cx="1364700" cy="36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# of frauds: 0</a:t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descr="dollar paper icon vector. Isolated contour symbol illustration (Provided by Getty Images)" id="447" name="Google Shape;447;p25"/>
          <p:cNvPicPr preferRelativeResize="0"/>
          <p:nvPr/>
        </p:nvPicPr>
        <p:blipFill rotWithShape="1">
          <a:blip r:embed="rId8">
            <a:alphaModFix/>
          </a:blip>
          <a:srcRect b="18459" l="24918" r="23915" t="18497"/>
          <a:stretch/>
        </p:blipFill>
        <p:spPr>
          <a:xfrm>
            <a:off x="2082763" y="1649025"/>
            <a:ext cx="203100" cy="250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llar paper icon vector. Isolated contour symbol illustration (Provided by Getty Images)" id="448" name="Google Shape;448;p25"/>
          <p:cNvPicPr preferRelativeResize="0"/>
          <p:nvPr/>
        </p:nvPicPr>
        <p:blipFill rotWithShape="1">
          <a:blip r:embed="rId8">
            <a:alphaModFix/>
          </a:blip>
          <a:srcRect b="18459" l="24918" r="23915" t="18497"/>
          <a:stretch/>
        </p:blipFill>
        <p:spPr>
          <a:xfrm>
            <a:off x="3580550" y="1649025"/>
            <a:ext cx="203100" cy="25025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25"/>
          <p:cNvSpPr txBox="1"/>
          <p:nvPr/>
        </p:nvSpPr>
        <p:spPr>
          <a:xfrm>
            <a:off x="1625875" y="1264125"/>
            <a:ext cx="1116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(Bob, $90)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450" name="Google Shape;450;p25"/>
          <p:cNvSpPr txBox="1"/>
          <p:nvPr/>
        </p:nvSpPr>
        <p:spPr>
          <a:xfrm>
            <a:off x="3016650" y="1264125"/>
            <a:ext cx="1631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(Bob, ¥5,000,...)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451" name="Google Shape;451;p25"/>
          <p:cNvSpPr txBox="1"/>
          <p:nvPr/>
        </p:nvSpPr>
        <p:spPr>
          <a:xfrm>
            <a:off x="1056813" y="2110825"/>
            <a:ext cx="2703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</a:t>
            </a:r>
            <a:endParaRPr/>
          </a:p>
        </p:txBody>
      </p:sp>
      <p:sp>
        <p:nvSpPr>
          <p:cNvPr id="452" name="Google Shape;452;p25"/>
          <p:cNvSpPr txBox="1"/>
          <p:nvPr/>
        </p:nvSpPr>
        <p:spPr>
          <a:xfrm>
            <a:off x="2652811" y="2110825"/>
            <a:ext cx="4182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FE</a:t>
            </a:r>
            <a:endParaRPr/>
          </a:p>
        </p:txBody>
      </p:sp>
      <p:sp>
        <p:nvSpPr>
          <p:cNvPr id="453" name="Google Shape;453;p25"/>
          <p:cNvSpPr txBox="1"/>
          <p:nvPr/>
        </p:nvSpPr>
        <p:spPr>
          <a:xfrm>
            <a:off x="4299600" y="2110825"/>
            <a:ext cx="417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FD</a:t>
            </a:r>
            <a:endParaRPr/>
          </a:p>
        </p:txBody>
      </p:sp>
      <p:sp>
        <p:nvSpPr>
          <p:cNvPr id="454" name="Google Shape;454;p25"/>
          <p:cNvSpPr txBox="1"/>
          <p:nvPr/>
        </p:nvSpPr>
        <p:spPr>
          <a:xfrm>
            <a:off x="5756412" y="2110825"/>
            <a:ext cx="417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FF</a:t>
            </a:r>
            <a:endParaRPr/>
          </a:p>
        </p:txBody>
      </p:sp>
      <p:sp>
        <p:nvSpPr>
          <p:cNvPr id="455" name="Google Shape;455;p25"/>
          <p:cNvSpPr txBox="1"/>
          <p:nvPr/>
        </p:nvSpPr>
        <p:spPr>
          <a:xfrm>
            <a:off x="7458435" y="2110825"/>
            <a:ext cx="3174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</a:t>
            </a:r>
            <a:endParaRPr/>
          </a:p>
        </p:txBody>
      </p:sp>
      <p:sp>
        <p:nvSpPr>
          <p:cNvPr id="456" name="Google Shape;45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26"/>
          <p:cNvGrpSpPr/>
          <p:nvPr/>
        </p:nvGrpSpPr>
        <p:grpSpPr>
          <a:xfrm>
            <a:off x="1018805" y="1746730"/>
            <a:ext cx="418320" cy="417960"/>
            <a:chOff x="1018805" y="1746730"/>
            <a:chExt cx="418320" cy="417960"/>
          </a:xfrm>
        </p:grpSpPr>
        <p:sp>
          <p:nvSpPr>
            <p:cNvPr id="462" name="Google Shape;462;p26"/>
            <p:cNvSpPr/>
            <p:nvPr/>
          </p:nvSpPr>
          <p:spPr>
            <a:xfrm>
              <a:off x="1018805" y="1746730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1"/>
                  </a:moveTo>
                  <a:cubicBezTo>
                    <a:pt x="1162" y="600"/>
                    <a:pt x="1161" y="619"/>
                    <a:pt x="1159" y="638"/>
                  </a:cubicBezTo>
                  <a:cubicBezTo>
                    <a:pt x="1157" y="657"/>
                    <a:pt x="1154" y="676"/>
                    <a:pt x="1151" y="694"/>
                  </a:cubicBezTo>
                  <a:cubicBezTo>
                    <a:pt x="1147" y="713"/>
                    <a:pt x="1142" y="731"/>
                    <a:pt x="1137" y="750"/>
                  </a:cubicBezTo>
                  <a:cubicBezTo>
                    <a:pt x="1131" y="768"/>
                    <a:pt x="1125" y="786"/>
                    <a:pt x="1118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5" y="888"/>
                    <a:pt x="1064" y="904"/>
                  </a:cubicBezTo>
                  <a:cubicBezTo>
                    <a:pt x="1054" y="919"/>
                    <a:pt x="1042" y="935"/>
                    <a:pt x="1030" y="949"/>
                  </a:cubicBezTo>
                  <a:cubicBezTo>
                    <a:pt x="1018" y="964"/>
                    <a:pt x="1005" y="978"/>
                    <a:pt x="992" y="991"/>
                  </a:cubicBezTo>
                  <a:cubicBezTo>
                    <a:pt x="979" y="1005"/>
                    <a:pt x="964" y="1018"/>
                    <a:pt x="950" y="1030"/>
                  </a:cubicBezTo>
                  <a:cubicBezTo>
                    <a:pt x="935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7" y="1102"/>
                    <a:pt x="820" y="1110"/>
                    <a:pt x="803" y="1117"/>
                  </a:cubicBezTo>
                  <a:cubicBezTo>
                    <a:pt x="785" y="1125"/>
                    <a:pt x="767" y="1131"/>
                    <a:pt x="749" y="1136"/>
                  </a:cubicBezTo>
                  <a:cubicBezTo>
                    <a:pt x="731" y="1142"/>
                    <a:pt x="712" y="1147"/>
                    <a:pt x="694" y="1150"/>
                  </a:cubicBezTo>
                  <a:cubicBezTo>
                    <a:pt x="675" y="1154"/>
                    <a:pt x="656" y="1157"/>
                    <a:pt x="637" y="1159"/>
                  </a:cubicBezTo>
                  <a:cubicBezTo>
                    <a:pt x="619" y="1161"/>
                    <a:pt x="600" y="1161"/>
                    <a:pt x="581" y="1161"/>
                  </a:cubicBezTo>
                  <a:cubicBezTo>
                    <a:pt x="562" y="1161"/>
                    <a:pt x="543" y="1161"/>
                    <a:pt x="524" y="1159"/>
                  </a:cubicBezTo>
                  <a:cubicBezTo>
                    <a:pt x="505" y="1157"/>
                    <a:pt x="486" y="1154"/>
                    <a:pt x="467" y="1150"/>
                  </a:cubicBezTo>
                  <a:cubicBezTo>
                    <a:pt x="449" y="1147"/>
                    <a:pt x="430" y="1142"/>
                    <a:pt x="412" y="1136"/>
                  </a:cubicBezTo>
                  <a:cubicBezTo>
                    <a:pt x="394" y="1131"/>
                    <a:pt x="376" y="1125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9"/>
                  </a:cubicBezTo>
                  <a:cubicBezTo>
                    <a:pt x="120" y="935"/>
                    <a:pt x="109" y="919"/>
                    <a:pt x="98" y="904"/>
                  </a:cubicBezTo>
                  <a:cubicBezTo>
                    <a:pt x="88" y="888"/>
                    <a:pt x="78" y="871"/>
                    <a:pt x="69" y="855"/>
                  </a:cubicBezTo>
                  <a:cubicBezTo>
                    <a:pt x="60" y="838"/>
                    <a:pt x="52" y="821"/>
                    <a:pt x="44" y="803"/>
                  </a:cubicBezTo>
                  <a:cubicBezTo>
                    <a:pt x="37" y="786"/>
                    <a:pt x="31" y="768"/>
                    <a:pt x="25" y="750"/>
                  </a:cubicBezTo>
                  <a:cubicBezTo>
                    <a:pt x="20" y="731"/>
                    <a:pt x="15" y="713"/>
                    <a:pt x="11" y="694"/>
                  </a:cubicBezTo>
                  <a:cubicBezTo>
                    <a:pt x="8" y="676"/>
                    <a:pt x="5" y="657"/>
                    <a:pt x="3" y="638"/>
                  </a:cubicBezTo>
                  <a:cubicBezTo>
                    <a:pt x="1" y="619"/>
                    <a:pt x="0" y="600"/>
                    <a:pt x="0" y="581"/>
                  </a:cubicBezTo>
                  <a:cubicBezTo>
                    <a:pt x="0" y="562"/>
                    <a:pt x="1" y="543"/>
                    <a:pt x="3" y="524"/>
                  </a:cubicBezTo>
                  <a:cubicBezTo>
                    <a:pt x="5" y="505"/>
                    <a:pt x="8" y="487"/>
                    <a:pt x="11" y="468"/>
                  </a:cubicBezTo>
                  <a:cubicBezTo>
                    <a:pt x="15" y="449"/>
                    <a:pt x="20" y="431"/>
                    <a:pt x="25" y="413"/>
                  </a:cubicBezTo>
                  <a:cubicBezTo>
                    <a:pt x="31" y="394"/>
                    <a:pt x="37" y="376"/>
                    <a:pt x="44" y="358"/>
                  </a:cubicBezTo>
                  <a:cubicBezTo>
                    <a:pt x="52" y="340"/>
                    <a:pt x="60" y="323"/>
                    <a:pt x="69" y="307"/>
                  </a:cubicBezTo>
                  <a:cubicBezTo>
                    <a:pt x="78" y="290"/>
                    <a:pt x="88" y="274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4"/>
                    <a:pt x="212" y="132"/>
                  </a:cubicBezTo>
                  <a:cubicBezTo>
                    <a:pt x="227" y="119"/>
                    <a:pt x="242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7" y="11"/>
                  </a:cubicBezTo>
                  <a:cubicBezTo>
                    <a:pt x="486" y="7"/>
                    <a:pt x="505" y="4"/>
                    <a:pt x="524" y="3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7" y="3"/>
                  </a:cubicBezTo>
                  <a:cubicBezTo>
                    <a:pt x="656" y="4"/>
                    <a:pt x="675" y="7"/>
                    <a:pt x="694" y="11"/>
                  </a:cubicBezTo>
                  <a:cubicBezTo>
                    <a:pt x="712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7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5" y="119"/>
                    <a:pt x="950" y="132"/>
                  </a:cubicBezTo>
                  <a:cubicBezTo>
                    <a:pt x="964" y="144"/>
                    <a:pt x="979" y="156"/>
                    <a:pt x="992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4" y="242"/>
                    <a:pt x="1064" y="258"/>
                  </a:cubicBezTo>
                  <a:cubicBezTo>
                    <a:pt x="1075" y="274"/>
                    <a:pt x="1084" y="290"/>
                    <a:pt x="1093" y="307"/>
                  </a:cubicBezTo>
                  <a:cubicBezTo>
                    <a:pt x="1102" y="323"/>
                    <a:pt x="1110" y="340"/>
                    <a:pt x="1118" y="358"/>
                  </a:cubicBezTo>
                  <a:cubicBezTo>
                    <a:pt x="1125" y="376"/>
                    <a:pt x="1131" y="394"/>
                    <a:pt x="1137" y="413"/>
                  </a:cubicBezTo>
                  <a:cubicBezTo>
                    <a:pt x="1142" y="431"/>
                    <a:pt x="1147" y="449"/>
                    <a:pt x="1151" y="468"/>
                  </a:cubicBezTo>
                  <a:cubicBezTo>
                    <a:pt x="1154" y="487"/>
                    <a:pt x="1157" y="505"/>
                    <a:pt x="1159" y="524"/>
                  </a:cubicBezTo>
                  <a:cubicBezTo>
                    <a:pt x="1161" y="543"/>
                    <a:pt x="1162" y="562"/>
                    <a:pt x="1162" y="581"/>
                  </a:cubicBezTo>
                  <a:close/>
                </a:path>
              </a:pathLst>
            </a:custGeom>
            <a:solidFill>
              <a:srgbClr val="DBEAFE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463" name="Google Shape;463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52725" y="1838890"/>
              <a:ext cx="15012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4" name="Google Shape;464;p26"/>
          <p:cNvGrpSpPr/>
          <p:nvPr/>
        </p:nvGrpSpPr>
        <p:grpSpPr>
          <a:xfrm>
            <a:off x="2659203" y="1746735"/>
            <a:ext cx="418320" cy="417960"/>
            <a:chOff x="2659203" y="1746735"/>
            <a:chExt cx="418320" cy="417960"/>
          </a:xfrm>
        </p:grpSpPr>
        <p:sp>
          <p:nvSpPr>
            <p:cNvPr id="465" name="Google Shape;465;p26"/>
            <p:cNvSpPr/>
            <p:nvPr/>
          </p:nvSpPr>
          <p:spPr>
            <a:xfrm>
              <a:off x="2659203" y="1746735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0"/>
                  </a:moveTo>
                  <a:cubicBezTo>
                    <a:pt x="1162" y="599"/>
                    <a:pt x="1161" y="618"/>
                    <a:pt x="1159" y="637"/>
                  </a:cubicBezTo>
                  <a:cubicBezTo>
                    <a:pt x="1156" y="656"/>
                    <a:pt x="1154" y="675"/>
                    <a:pt x="1150" y="693"/>
                  </a:cubicBezTo>
                  <a:cubicBezTo>
                    <a:pt x="1146" y="712"/>
                    <a:pt x="1142" y="730"/>
                    <a:pt x="1136" y="748"/>
                  </a:cubicBezTo>
                  <a:cubicBezTo>
                    <a:pt x="1131" y="767"/>
                    <a:pt x="1124" y="785"/>
                    <a:pt x="1117" y="802"/>
                  </a:cubicBezTo>
                  <a:cubicBezTo>
                    <a:pt x="1110" y="820"/>
                    <a:pt x="1101" y="837"/>
                    <a:pt x="1093" y="854"/>
                  </a:cubicBezTo>
                  <a:cubicBezTo>
                    <a:pt x="1084" y="870"/>
                    <a:pt x="1074" y="887"/>
                    <a:pt x="1063" y="902"/>
                  </a:cubicBezTo>
                  <a:cubicBezTo>
                    <a:pt x="1053" y="918"/>
                    <a:pt x="1041" y="933"/>
                    <a:pt x="1029" y="948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7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0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3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8"/>
                  </a:cubicBezTo>
                  <a:cubicBezTo>
                    <a:pt x="120" y="933"/>
                    <a:pt x="109" y="918"/>
                    <a:pt x="98" y="902"/>
                  </a:cubicBezTo>
                  <a:cubicBezTo>
                    <a:pt x="88" y="887"/>
                    <a:pt x="78" y="870"/>
                    <a:pt x="69" y="854"/>
                  </a:cubicBezTo>
                  <a:cubicBezTo>
                    <a:pt x="60" y="837"/>
                    <a:pt x="52" y="820"/>
                    <a:pt x="45" y="802"/>
                  </a:cubicBezTo>
                  <a:cubicBezTo>
                    <a:pt x="37" y="785"/>
                    <a:pt x="31" y="767"/>
                    <a:pt x="25" y="748"/>
                  </a:cubicBezTo>
                  <a:cubicBezTo>
                    <a:pt x="20" y="730"/>
                    <a:pt x="15" y="712"/>
                    <a:pt x="12" y="693"/>
                  </a:cubicBezTo>
                  <a:cubicBezTo>
                    <a:pt x="8" y="675"/>
                    <a:pt x="5" y="656"/>
                    <a:pt x="3" y="637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3" y="523"/>
                  </a:cubicBezTo>
                  <a:cubicBezTo>
                    <a:pt x="5" y="504"/>
                    <a:pt x="8" y="485"/>
                    <a:pt x="12" y="467"/>
                  </a:cubicBezTo>
                  <a:cubicBezTo>
                    <a:pt x="15" y="448"/>
                    <a:pt x="20" y="430"/>
                    <a:pt x="25" y="412"/>
                  </a:cubicBezTo>
                  <a:cubicBezTo>
                    <a:pt x="31" y="393"/>
                    <a:pt x="37" y="376"/>
                    <a:pt x="45" y="358"/>
                  </a:cubicBezTo>
                  <a:cubicBezTo>
                    <a:pt x="52" y="340"/>
                    <a:pt x="60" y="323"/>
                    <a:pt x="69" y="306"/>
                  </a:cubicBezTo>
                  <a:cubicBezTo>
                    <a:pt x="78" y="290"/>
                    <a:pt x="88" y="273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3"/>
                    <a:pt x="213" y="131"/>
                  </a:cubicBezTo>
                  <a:cubicBezTo>
                    <a:pt x="227" y="119"/>
                    <a:pt x="243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1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1" y="323"/>
                    <a:pt x="1110" y="340"/>
                    <a:pt x="1117" y="358"/>
                  </a:cubicBezTo>
                  <a:cubicBezTo>
                    <a:pt x="1124" y="376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6" y="504"/>
                    <a:pt x="1159" y="523"/>
                  </a:cubicBezTo>
                  <a:cubicBezTo>
                    <a:pt x="1161" y="542"/>
                    <a:pt x="1162" y="561"/>
                    <a:pt x="1162" y="580"/>
                  </a:cubicBezTo>
                  <a:close/>
                </a:path>
              </a:pathLst>
            </a:custGeom>
            <a:solidFill>
              <a:srgbClr val="DCFCE7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466" name="Google Shape;466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84843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7" name="Google Shape;467;p26"/>
          <p:cNvGrpSpPr/>
          <p:nvPr/>
        </p:nvGrpSpPr>
        <p:grpSpPr>
          <a:xfrm>
            <a:off x="4286710" y="1746735"/>
            <a:ext cx="417960" cy="417960"/>
            <a:chOff x="4286710" y="1746735"/>
            <a:chExt cx="417960" cy="417960"/>
          </a:xfrm>
        </p:grpSpPr>
        <p:sp>
          <p:nvSpPr>
            <p:cNvPr id="468" name="Google Shape;468;p26"/>
            <p:cNvSpPr/>
            <p:nvPr/>
          </p:nvSpPr>
          <p:spPr>
            <a:xfrm>
              <a:off x="4286710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0" y="618"/>
                    <a:pt x="1158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6" y="713"/>
                    <a:pt x="1142" y="731"/>
                    <a:pt x="1136" y="749"/>
                  </a:cubicBezTo>
                  <a:cubicBezTo>
                    <a:pt x="1131" y="768"/>
                    <a:pt x="1124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3" y="903"/>
                  </a:cubicBezTo>
                  <a:cubicBezTo>
                    <a:pt x="1053" y="919"/>
                    <a:pt x="1042" y="934"/>
                    <a:pt x="1029" y="949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8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1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1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3" y="964"/>
                    <a:pt x="131" y="949"/>
                  </a:cubicBezTo>
                  <a:cubicBezTo>
                    <a:pt x="119" y="934"/>
                    <a:pt x="108" y="919"/>
                    <a:pt x="97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6" y="786"/>
                    <a:pt x="30" y="768"/>
                    <a:pt x="25" y="749"/>
                  </a:cubicBezTo>
                  <a:cubicBezTo>
                    <a:pt x="19" y="731"/>
                    <a:pt x="14" y="713"/>
                    <a:pt x="11" y="694"/>
                  </a:cubicBezTo>
                  <a:cubicBezTo>
                    <a:pt x="7" y="676"/>
                    <a:pt x="4" y="657"/>
                    <a:pt x="2" y="638"/>
                  </a:cubicBezTo>
                  <a:cubicBezTo>
                    <a:pt x="0" y="618"/>
                    <a:pt x="0" y="599"/>
                    <a:pt x="0" y="580"/>
                  </a:cubicBezTo>
                  <a:cubicBezTo>
                    <a:pt x="0" y="561"/>
                    <a:pt x="0" y="542"/>
                    <a:pt x="2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4" y="448"/>
                    <a:pt x="19" y="430"/>
                    <a:pt x="25" y="412"/>
                  </a:cubicBezTo>
                  <a:cubicBezTo>
                    <a:pt x="30" y="393"/>
                    <a:pt x="36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7" y="258"/>
                  </a:cubicBezTo>
                  <a:cubicBezTo>
                    <a:pt x="108" y="242"/>
                    <a:pt x="119" y="227"/>
                    <a:pt x="131" y="212"/>
                  </a:cubicBezTo>
                  <a:cubicBezTo>
                    <a:pt x="143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3" y="108"/>
                    <a:pt x="258" y="97"/>
                  </a:cubicBezTo>
                  <a:cubicBezTo>
                    <a:pt x="274" y="87"/>
                    <a:pt x="291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1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8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7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2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4" y="375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7" y="504"/>
                    <a:pt x="1158" y="523"/>
                  </a:cubicBezTo>
                  <a:cubicBezTo>
                    <a:pt x="1160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FEDD5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469" name="Google Shape;469;p2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395430" y="1838895"/>
              <a:ext cx="20844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0" name="Google Shape;470;p26"/>
          <p:cNvGrpSpPr/>
          <p:nvPr/>
        </p:nvGrpSpPr>
        <p:grpSpPr>
          <a:xfrm>
            <a:off x="5756383" y="1746735"/>
            <a:ext cx="417960" cy="417960"/>
            <a:chOff x="5633345" y="1746735"/>
            <a:chExt cx="417960" cy="417960"/>
          </a:xfrm>
        </p:grpSpPr>
        <p:sp>
          <p:nvSpPr>
            <p:cNvPr id="471" name="Google Shape;471;p26"/>
            <p:cNvSpPr/>
            <p:nvPr/>
          </p:nvSpPr>
          <p:spPr>
            <a:xfrm>
              <a:off x="5633345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0" y="618"/>
                    <a:pt x="1159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6" y="713"/>
                    <a:pt x="1142" y="731"/>
                    <a:pt x="1136" y="749"/>
                  </a:cubicBezTo>
                  <a:cubicBezTo>
                    <a:pt x="1131" y="768"/>
                    <a:pt x="1124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4" y="903"/>
                  </a:cubicBezTo>
                  <a:cubicBezTo>
                    <a:pt x="1053" y="919"/>
                    <a:pt x="1042" y="934"/>
                    <a:pt x="1030" y="949"/>
                  </a:cubicBezTo>
                  <a:cubicBezTo>
                    <a:pt x="1018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8" y="1074"/>
                    <a:pt x="871" y="1084"/>
                    <a:pt x="855" y="1093"/>
                  </a:cubicBezTo>
                  <a:cubicBezTo>
                    <a:pt x="838" y="1102"/>
                    <a:pt x="821" y="1110"/>
                    <a:pt x="803" y="1117"/>
                  </a:cubicBezTo>
                  <a:cubicBezTo>
                    <a:pt x="786" y="1124"/>
                    <a:pt x="768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6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8" y="1146"/>
                    <a:pt x="430" y="1142"/>
                    <a:pt x="412" y="1136"/>
                  </a:cubicBezTo>
                  <a:cubicBezTo>
                    <a:pt x="393" y="1131"/>
                    <a:pt x="375" y="1124"/>
                    <a:pt x="358" y="1117"/>
                  </a:cubicBezTo>
                  <a:cubicBezTo>
                    <a:pt x="340" y="1110"/>
                    <a:pt x="323" y="1102"/>
                    <a:pt x="306" y="1093"/>
                  </a:cubicBezTo>
                  <a:cubicBezTo>
                    <a:pt x="290" y="1084"/>
                    <a:pt x="273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3" y="964"/>
                    <a:pt x="131" y="949"/>
                  </a:cubicBezTo>
                  <a:cubicBezTo>
                    <a:pt x="119" y="934"/>
                    <a:pt x="108" y="919"/>
                    <a:pt x="97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7" y="786"/>
                    <a:pt x="30" y="768"/>
                    <a:pt x="25" y="749"/>
                  </a:cubicBezTo>
                  <a:cubicBezTo>
                    <a:pt x="19" y="731"/>
                    <a:pt x="15" y="713"/>
                    <a:pt x="11" y="694"/>
                  </a:cubicBezTo>
                  <a:cubicBezTo>
                    <a:pt x="7" y="676"/>
                    <a:pt x="4" y="657"/>
                    <a:pt x="2" y="638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2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5" y="448"/>
                    <a:pt x="19" y="430"/>
                    <a:pt x="25" y="412"/>
                  </a:cubicBezTo>
                  <a:cubicBezTo>
                    <a:pt x="30" y="393"/>
                    <a:pt x="37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7" y="258"/>
                  </a:cubicBezTo>
                  <a:cubicBezTo>
                    <a:pt x="108" y="242"/>
                    <a:pt x="119" y="227"/>
                    <a:pt x="131" y="212"/>
                  </a:cubicBezTo>
                  <a:cubicBezTo>
                    <a:pt x="143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2" y="108"/>
                    <a:pt x="258" y="97"/>
                  </a:cubicBezTo>
                  <a:cubicBezTo>
                    <a:pt x="273" y="87"/>
                    <a:pt x="290" y="77"/>
                    <a:pt x="306" y="68"/>
                  </a:cubicBezTo>
                  <a:cubicBezTo>
                    <a:pt x="323" y="59"/>
                    <a:pt x="340" y="51"/>
                    <a:pt x="358" y="44"/>
                  </a:cubicBezTo>
                  <a:cubicBezTo>
                    <a:pt x="375" y="37"/>
                    <a:pt x="393" y="30"/>
                    <a:pt x="412" y="25"/>
                  </a:cubicBezTo>
                  <a:cubicBezTo>
                    <a:pt x="430" y="19"/>
                    <a:pt x="448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6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8" y="30"/>
                    <a:pt x="786" y="37"/>
                    <a:pt x="803" y="44"/>
                  </a:cubicBezTo>
                  <a:cubicBezTo>
                    <a:pt x="821" y="51"/>
                    <a:pt x="838" y="59"/>
                    <a:pt x="855" y="68"/>
                  </a:cubicBezTo>
                  <a:cubicBezTo>
                    <a:pt x="871" y="77"/>
                    <a:pt x="888" y="87"/>
                    <a:pt x="903" y="97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3" y="242"/>
                    <a:pt x="1064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4" y="375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7" y="504"/>
                    <a:pt x="1159" y="523"/>
                  </a:cubicBezTo>
                  <a:cubicBezTo>
                    <a:pt x="1160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EE2E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472" name="Google Shape;472;p2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758625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3" name="Google Shape;473;p26"/>
          <p:cNvGrpSpPr/>
          <p:nvPr/>
        </p:nvGrpSpPr>
        <p:grpSpPr>
          <a:xfrm>
            <a:off x="7408155" y="1732897"/>
            <a:ext cx="417960" cy="417960"/>
            <a:chOff x="7226055" y="1746735"/>
            <a:chExt cx="417960" cy="417960"/>
          </a:xfrm>
        </p:grpSpPr>
        <p:sp>
          <p:nvSpPr>
            <p:cNvPr id="474" name="Google Shape;474;p26"/>
            <p:cNvSpPr/>
            <p:nvPr/>
          </p:nvSpPr>
          <p:spPr>
            <a:xfrm>
              <a:off x="7226055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1" y="618"/>
                    <a:pt x="1159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7" y="713"/>
                    <a:pt x="1142" y="731"/>
                    <a:pt x="1136" y="749"/>
                  </a:cubicBezTo>
                  <a:cubicBezTo>
                    <a:pt x="1131" y="768"/>
                    <a:pt x="1125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4" y="903"/>
                  </a:cubicBezTo>
                  <a:cubicBezTo>
                    <a:pt x="1053" y="919"/>
                    <a:pt x="1042" y="934"/>
                    <a:pt x="1030" y="949"/>
                  </a:cubicBezTo>
                  <a:cubicBezTo>
                    <a:pt x="1018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5" y="1042"/>
                    <a:pt x="919" y="1053"/>
                    <a:pt x="904" y="1064"/>
                  </a:cubicBezTo>
                  <a:cubicBezTo>
                    <a:pt x="888" y="1074"/>
                    <a:pt x="871" y="1084"/>
                    <a:pt x="855" y="1093"/>
                  </a:cubicBezTo>
                  <a:cubicBezTo>
                    <a:pt x="838" y="1102"/>
                    <a:pt x="821" y="1110"/>
                    <a:pt x="803" y="1117"/>
                  </a:cubicBezTo>
                  <a:cubicBezTo>
                    <a:pt x="786" y="1124"/>
                    <a:pt x="768" y="1131"/>
                    <a:pt x="750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6" y="1157"/>
                    <a:pt x="637" y="1159"/>
                  </a:cubicBezTo>
                  <a:cubicBezTo>
                    <a:pt x="618" y="1160"/>
                    <a:pt x="599" y="1161"/>
                    <a:pt x="580" y="1161"/>
                  </a:cubicBezTo>
                  <a:cubicBezTo>
                    <a:pt x="561" y="1161"/>
                    <a:pt x="542" y="1160"/>
                    <a:pt x="523" y="1159"/>
                  </a:cubicBezTo>
                  <a:cubicBezTo>
                    <a:pt x="504" y="1157"/>
                    <a:pt x="486" y="1154"/>
                    <a:pt x="467" y="1150"/>
                  </a:cubicBezTo>
                  <a:cubicBezTo>
                    <a:pt x="448" y="1146"/>
                    <a:pt x="430" y="1142"/>
                    <a:pt x="412" y="1136"/>
                  </a:cubicBezTo>
                  <a:cubicBezTo>
                    <a:pt x="393" y="1131"/>
                    <a:pt x="376" y="1124"/>
                    <a:pt x="358" y="1117"/>
                  </a:cubicBezTo>
                  <a:cubicBezTo>
                    <a:pt x="340" y="1110"/>
                    <a:pt x="323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4" y="964"/>
                    <a:pt x="132" y="949"/>
                  </a:cubicBezTo>
                  <a:cubicBezTo>
                    <a:pt x="119" y="934"/>
                    <a:pt x="108" y="919"/>
                    <a:pt x="98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7" y="786"/>
                    <a:pt x="30" y="768"/>
                    <a:pt x="25" y="749"/>
                  </a:cubicBezTo>
                  <a:cubicBezTo>
                    <a:pt x="19" y="731"/>
                    <a:pt x="15" y="713"/>
                    <a:pt x="11" y="694"/>
                  </a:cubicBezTo>
                  <a:cubicBezTo>
                    <a:pt x="7" y="676"/>
                    <a:pt x="4" y="657"/>
                    <a:pt x="3" y="638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3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5" y="448"/>
                    <a:pt x="19" y="430"/>
                    <a:pt x="25" y="412"/>
                  </a:cubicBezTo>
                  <a:cubicBezTo>
                    <a:pt x="30" y="393"/>
                    <a:pt x="37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8" y="258"/>
                  </a:cubicBezTo>
                  <a:cubicBezTo>
                    <a:pt x="108" y="242"/>
                    <a:pt x="119" y="227"/>
                    <a:pt x="132" y="212"/>
                  </a:cubicBezTo>
                  <a:cubicBezTo>
                    <a:pt x="144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2" y="108"/>
                    <a:pt x="258" y="97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3" y="59"/>
                    <a:pt x="340" y="51"/>
                    <a:pt x="358" y="44"/>
                  </a:cubicBezTo>
                  <a:cubicBezTo>
                    <a:pt x="376" y="37"/>
                    <a:pt x="393" y="30"/>
                    <a:pt x="412" y="25"/>
                  </a:cubicBezTo>
                  <a:cubicBezTo>
                    <a:pt x="430" y="19"/>
                    <a:pt x="448" y="15"/>
                    <a:pt x="467" y="11"/>
                  </a:cubicBezTo>
                  <a:cubicBezTo>
                    <a:pt x="486" y="7"/>
                    <a:pt x="504" y="4"/>
                    <a:pt x="523" y="2"/>
                  </a:cubicBezTo>
                  <a:cubicBezTo>
                    <a:pt x="542" y="1"/>
                    <a:pt x="561" y="0"/>
                    <a:pt x="580" y="0"/>
                  </a:cubicBezTo>
                  <a:cubicBezTo>
                    <a:pt x="599" y="0"/>
                    <a:pt x="618" y="1"/>
                    <a:pt x="637" y="2"/>
                  </a:cubicBezTo>
                  <a:cubicBezTo>
                    <a:pt x="656" y="4"/>
                    <a:pt x="675" y="7"/>
                    <a:pt x="694" y="11"/>
                  </a:cubicBezTo>
                  <a:cubicBezTo>
                    <a:pt x="713" y="15"/>
                    <a:pt x="731" y="19"/>
                    <a:pt x="750" y="25"/>
                  </a:cubicBezTo>
                  <a:cubicBezTo>
                    <a:pt x="768" y="30"/>
                    <a:pt x="786" y="37"/>
                    <a:pt x="803" y="44"/>
                  </a:cubicBezTo>
                  <a:cubicBezTo>
                    <a:pt x="821" y="51"/>
                    <a:pt x="838" y="59"/>
                    <a:pt x="855" y="68"/>
                  </a:cubicBezTo>
                  <a:cubicBezTo>
                    <a:pt x="871" y="77"/>
                    <a:pt x="888" y="87"/>
                    <a:pt x="904" y="97"/>
                  </a:cubicBezTo>
                  <a:cubicBezTo>
                    <a:pt x="919" y="108"/>
                    <a:pt x="935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3" y="242"/>
                    <a:pt x="1064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5" y="375"/>
                    <a:pt x="1131" y="393"/>
                    <a:pt x="1136" y="412"/>
                  </a:cubicBezTo>
                  <a:cubicBezTo>
                    <a:pt x="1142" y="430"/>
                    <a:pt x="1147" y="448"/>
                    <a:pt x="1150" y="467"/>
                  </a:cubicBezTo>
                  <a:cubicBezTo>
                    <a:pt x="1154" y="485"/>
                    <a:pt x="1157" y="504"/>
                    <a:pt x="1159" y="523"/>
                  </a:cubicBezTo>
                  <a:cubicBezTo>
                    <a:pt x="1161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3E8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475" name="Google Shape;475;p2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351335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76" name="Google Shape;476;p26"/>
          <p:cNvCxnSpPr/>
          <p:nvPr/>
        </p:nvCxnSpPr>
        <p:spPr>
          <a:xfrm>
            <a:off x="1441575" y="1952425"/>
            <a:ext cx="12177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7" name="Google Shape;477;p26"/>
          <p:cNvCxnSpPr/>
          <p:nvPr/>
        </p:nvCxnSpPr>
        <p:spPr>
          <a:xfrm flipH="1" rot="10800000">
            <a:off x="3093100" y="1940025"/>
            <a:ext cx="1165200" cy="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8" name="Google Shape;478;p26"/>
          <p:cNvCxnSpPr/>
          <p:nvPr/>
        </p:nvCxnSpPr>
        <p:spPr>
          <a:xfrm>
            <a:off x="4720475" y="1947025"/>
            <a:ext cx="10365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9" name="Google Shape;479;p26"/>
          <p:cNvCxnSpPr/>
          <p:nvPr/>
        </p:nvCxnSpPr>
        <p:spPr>
          <a:xfrm flipH="1" rot="10800000">
            <a:off x="6184250" y="1954125"/>
            <a:ext cx="12327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80" name="Google Shape;480;p26"/>
          <p:cNvSpPr txBox="1"/>
          <p:nvPr/>
        </p:nvSpPr>
        <p:spPr>
          <a:xfrm>
            <a:off x="2186013" y="2465575"/>
            <a:ext cx="1364700" cy="923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Top payments:{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</a:rPr>
              <a:t>Bob: </a:t>
            </a:r>
            <a:r>
              <a:rPr b="1" lang="en" sz="1200">
                <a:solidFill>
                  <a:srgbClr val="0000FF"/>
                </a:solidFill>
              </a:rPr>
              <a:t>¥5,000</a:t>
            </a:r>
            <a:r>
              <a:rPr lang="en" sz="1200">
                <a:solidFill>
                  <a:srgbClr val="0000FF"/>
                </a:solidFill>
              </a:rPr>
              <a:t>,</a:t>
            </a:r>
            <a:endParaRPr sz="12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Chris: $50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}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481" name="Google Shape;481;p26"/>
          <p:cNvSpPr txBox="1"/>
          <p:nvPr/>
        </p:nvSpPr>
        <p:spPr>
          <a:xfrm>
            <a:off x="3813325" y="2465575"/>
            <a:ext cx="1364700" cy="36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blacklist:[</a:t>
            </a:r>
            <a:r>
              <a:rPr b="1" lang="en" sz="1200">
                <a:solidFill>
                  <a:schemeClr val="dk2"/>
                </a:solidFill>
              </a:rPr>
              <a:t>Bob</a:t>
            </a:r>
            <a:r>
              <a:rPr lang="en" sz="1200">
                <a:solidFill>
                  <a:schemeClr val="dk2"/>
                </a:solidFill>
              </a:rPr>
              <a:t>]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482" name="Google Shape;482;p26"/>
          <p:cNvSpPr txBox="1"/>
          <p:nvPr/>
        </p:nvSpPr>
        <p:spPr>
          <a:xfrm>
            <a:off x="5354675" y="2465575"/>
            <a:ext cx="1364700" cy="36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# of frauds: </a:t>
            </a:r>
            <a:r>
              <a:rPr lang="en" sz="1200">
                <a:solidFill>
                  <a:schemeClr val="dk2"/>
                </a:solidFill>
              </a:rPr>
              <a:t>0</a:t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descr="dollar paper icon vector. Isolated contour symbol illustration (Provided by Getty Images)" id="483" name="Google Shape;483;p26"/>
          <p:cNvPicPr preferRelativeResize="0"/>
          <p:nvPr/>
        </p:nvPicPr>
        <p:blipFill rotWithShape="1">
          <a:blip r:embed="rId8">
            <a:alphaModFix/>
          </a:blip>
          <a:srcRect b="18459" l="24918" r="23915" t="18497"/>
          <a:stretch/>
        </p:blipFill>
        <p:spPr>
          <a:xfrm>
            <a:off x="2082763" y="1649025"/>
            <a:ext cx="203100" cy="250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llar paper icon vector. Isolated contour symbol illustration (Provided by Getty Images)" id="484" name="Google Shape;484;p26"/>
          <p:cNvPicPr preferRelativeResize="0"/>
          <p:nvPr/>
        </p:nvPicPr>
        <p:blipFill rotWithShape="1">
          <a:blip r:embed="rId8">
            <a:alphaModFix/>
          </a:blip>
          <a:srcRect b="18459" l="24918" r="23915" t="18497"/>
          <a:stretch/>
        </p:blipFill>
        <p:spPr>
          <a:xfrm>
            <a:off x="5020150" y="1649025"/>
            <a:ext cx="203100" cy="250250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26"/>
          <p:cNvSpPr txBox="1"/>
          <p:nvPr/>
        </p:nvSpPr>
        <p:spPr>
          <a:xfrm>
            <a:off x="1625875" y="1264125"/>
            <a:ext cx="1116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(Bob, $90)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486" name="Google Shape;486;p26"/>
          <p:cNvSpPr txBox="1"/>
          <p:nvPr/>
        </p:nvSpPr>
        <p:spPr>
          <a:xfrm>
            <a:off x="4456250" y="1264125"/>
            <a:ext cx="1931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(Bob, </a:t>
            </a:r>
            <a:r>
              <a:rPr lang="en" sz="1300">
                <a:solidFill>
                  <a:schemeClr val="dk2"/>
                </a:solidFill>
              </a:rPr>
              <a:t>¥5,000,“</a:t>
            </a:r>
            <a:r>
              <a:rPr b="1" lang="en" sz="1300">
                <a:solidFill>
                  <a:schemeClr val="dk2"/>
                </a:solidFill>
              </a:rPr>
              <a:t>Fraud</a:t>
            </a:r>
            <a:r>
              <a:rPr lang="en" sz="1300">
                <a:solidFill>
                  <a:schemeClr val="dk2"/>
                </a:solidFill>
              </a:rPr>
              <a:t>”</a:t>
            </a:r>
            <a:r>
              <a:rPr lang="en" sz="1300">
                <a:solidFill>
                  <a:schemeClr val="dk2"/>
                </a:solidFill>
              </a:rPr>
              <a:t>)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487" name="Google Shape;48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bug caused by a wrong exchange rate</a:t>
            </a:r>
            <a:endParaRPr/>
          </a:p>
        </p:txBody>
      </p:sp>
      <p:sp>
        <p:nvSpPr>
          <p:cNvPr id="488" name="Google Shape;488;p26"/>
          <p:cNvSpPr txBox="1"/>
          <p:nvPr/>
        </p:nvSpPr>
        <p:spPr>
          <a:xfrm>
            <a:off x="1056813" y="2110825"/>
            <a:ext cx="2703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</a:t>
            </a:r>
            <a:endParaRPr/>
          </a:p>
        </p:txBody>
      </p:sp>
      <p:sp>
        <p:nvSpPr>
          <p:cNvPr id="489" name="Google Shape;489;p26"/>
          <p:cNvSpPr txBox="1"/>
          <p:nvPr/>
        </p:nvSpPr>
        <p:spPr>
          <a:xfrm>
            <a:off x="2652811" y="2110825"/>
            <a:ext cx="4182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FE</a:t>
            </a:r>
            <a:endParaRPr/>
          </a:p>
        </p:txBody>
      </p:sp>
      <p:sp>
        <p:nvSpPr>
          <p:cNvPr id="490" name="Google Shape;490;p26"/>
          <p:cNvSpPr txBox="1"/>
          <p:nvPr/>
        </p:nvSpPr>
        <p:spPr>
          <a:xfrm>
            <a:off x="4299600" y="2110825"/>
            <a:ext cx="417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FD</a:t>
            </a:r>
            <a:endParaRPr/>
          </a:p>
        </p:txBody>
      </p:sp>
      <p:sp>
        <p:nvSpPr>
          <p:cNvPr id="491" name="Google Shape;491;p26"/>
          <p:cNvSpPr txBox="1"/>
          <p:nvPr/>
        </p:nvSpPr>
        <p:spPr>
          <a:xfrm>
            <a:off x="5756412" y="2110825"/>
            <a:ext cx="417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FF</a:t>
            </a:r>
            <a:endParaRPr/>
          </a:p>
        </p:txBody>
      </p:sp>
      <p:sp>
        <p:nvSpPr>
          <p:cNvPr id="492" name="Google Shape;492;p26"/>
          <p:cNvSpPr txBox="1"/>
          <p:nvPr/>
        </p:nvSpPr>
        <p:spPr>
          <a:xfrm>
            <a:off x="7458435" y="2110825"/>
            <a:ext cx="3174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</a:t>
            </a:r>
            <a:endParaRPr/>
          </a:p>
        </p:txBody>
      </p:sp>
      <p:sp>
        <p:nvSpPr>
          <p:cNvPr id="493" name="Google Shape;49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27"/>
          <p:cNvGrpSpPr/>
          <p:nvPr/>
        </p:nvGrpSpPr>
        <p:grpSpPr>
          <a:xfrm>
            <a:off x="1018805" y="1746730"/>
            <a:ext cx="418320" cy="417960"/>
            <a:chOff x="1018805" y="1746730"/>
            <a:chExt cx="418320" cy="417960"/>
          </a:xfrm>
        </p:grpSpPr>
        <p:sp>
          <p:nvSpPr>
            <p:cNvPr id="499" name="Google Shape;499;p27"/>
            <p:cNvSpPr/>
            <p:nvPr/>
          </p:nvSpPr>
          <p:spPr>
            <a:xfrm>
              <a:off x="1018805" y="1746730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1"/>
                  </a:moveTo>
                  <a:cubicBezTo>
                    <a:pt x="1162" y="600"/>
                    <a:pt x="1161" y="619"/>
                    <a:pt x="1159" y="638"/>
                  </a:cubicBezTo>
                  <a:cubicBezTo>
                    <a:pt x="1157" y="657"/>
                    <a:pt x="1154" y="676"/>
                    <a:pt x="1151" y="694"/>
                  </a:cubicBezTo>
                  <a:cubicBezTo>
                    <a:pt x="1147" y="713"/>
                    <a:pt x="1142" y="731"/>
                    <a:pt x="1137" y="750"/>
                  </a:cubicBezTo>
                  <a:cubicBezTo>
                    <a:pt x="1131" y="768"/>
                    <a:pt x="1125" y="786"/>
                    <a:pt x="1118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5" y="888"/>
                    <a:pt x="1064" y="904"/>
                  </a:cubicBezTo>
                  <a:cubicBezTo>
                    <a:pt x="1054" y="919"/>
                    <a:pt x="1042" y="935"/>
                    <a:pt x="1030" y="949"/>
                  </a:cubicBezTo>
                  <a:cubicBezTo>
                    <a:pt x="1018" y="964"/>
                    <a:pt x="1005" y="978"/>
                    <a:pt x="992" y="991"/>
                  </a:cubicBezTo>
                  <a:cubicBezTo>
                    <a:pt x="979" y="1005"/>
                    <a:pt x="964" y="1018"/>
                    <a:pt x="950" y="1030"/>
                  </a:cubicBezTo>
                  <a:cubicBezTo>
                    <a:pt x="935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7" y="1102"/>
                    <a:pt x="820" y="1110"/>
                    <a:pt x="803" y="1117"/>
                  </a:cubicBezTo>
                  <a:cubicBezTo>
                    <a:pt x="785" y="1125"/>
                    <a:pt x="767" y="1131"/>
                    <a:pt x="749" y="1136"/>
                  </a:cubicBezTo>
                  <a:cubicBezTo>
                    <a:pt x="731" y="1142"/>
                    <a:pt x="712" y="1147"/>
                    <a:pt x="694" y="1150"/>
                  </a:cubicBezTo>
                  <a:cubicBezTo>
                    <a:pt x="675" y="1154"/>
                    <a:pt x="656" y="1157"/>
                    <a:pt x="637" y="1159"/>
                  </a:cubicBezTo>
                  <a:cubicBezTo>
                    <a:pt x="619" y="1161"/>
                    <a:pt x="600" y="1161"/>
                    <a:pt x="581" y="1161"/>
                  </a:cubicBezTo>
                  <a:cubicBezTo>
                    <a:pt x="562" y="1161"/>
                    <a:pt x="543" y="1161"/>
                    <a:pt x="524" y="1159"/>
                  </a:cubicBezTo>
                  <a:cubicBezTo>
                    <a:pt x="505" y="1157"/>
                    <a:pt x="486" y="1154"/>
                    <a:pt x="467" y="1150"/>
                  </a:cubicBezTo>
                  <a:cubicBezTo>
                    <a:pt x="449" y="1147"/>
                    <a:pt x="430" y="1142"/>
                    <a:pt x="412" y="1136"/>
                  </a:cubicBezTo>
                  <a:cubicBezTo>
                    <a:pt x="394" y="1131"/>
                    <a:pt x="376" y="1125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9"/>
                  </a:cubicBezTo>
                  <a:cubicBezTo>
                    <a:pt x="120" y="935"/>
                    <a:pt x="109" y="919"/>
                    <a:pt x="98" y="904"/>
                  </a:cubicBezTo>
                  <a:cubicBezTo>
                    <a:pt x="88" y="888"/>
                    <a:pt x="78" y="871"/>
                    <a:pt x="69" y="855"/>
                  </a:cubicBezTo>
                  <a:cubicBezTo>
                    <a:pt x="60" y="838"/>
                    <a:pt x="52" y="821"/>
                    <a:pt x="44" y="803"/>
                  </a:cubicBezTo>
                  <a:cubicBezTo>
                    <a:pt x="37" y="786"/>
                    <a:pt x="31" y="768"/>
                    <a:pt x="25" y="750"/>
                  </a:cubicBezTo>
                  <a:cubicBezTo>
                    <a:pt x="20" y="731"/>
                    <a:pt x="15" y="713"/>
                    <a:pt x="11" y="694"/>
                  </a:cubicBezTo>
                  <a:cubicBezTo>
                    <a:pt x="8" y="676"/>
                    <a:pt x="5" y="657"/>
                    <a:pt x="3" y="638"/>
                  </a:cubicBezTo>
                  <a:cubicBezTo>
                    <a:pt x="1" y="619"/>
                    <a:pt x="0" y="600"/>
                    <a:pt x="0" y="581"/>
                  </a:cubicBezTo>
                  <a:cubicBezTo>
                    <a:pt x="0" y="562"/>
                    <a:pt x="1" y="543"/>
                    <a:pt x="3" y="524"/>
                  </a:cubicBezTo>
                  <a:cubicBezTo>
                    <a:pt x="5" y="505"/>
                    <a:pt x="8" y="487"/>
                    <a:pt x="11" y="468"/>
                  </a:cubicBezTo>
                  <a:cubicBezTo>
                    <a:pt x="15" y="449"/>
                    <a:pt x="20" y="431"/>
                    <a:pt x="25" y="413"/>
                  </a:cubicBezTo>
                  <a:cubicBezTo>
                    <a:pt x="31" y="394"/>
                    <a:pt x="37" y="376"/>
                    <a:pt x="44" y="358"/>
                  </a:cubicBezTo>
                  <a:cubicBezTo>
                    <a:pt x="52" y="340"/>
                    <a:pt x="60" y="323"/>
                    <a:pt x="69" y="307"/>
                  </a:cubicBezTo>
                  <a:cubicBezTo>
                    <a:pt x="78" y="290"/>
                    <a:pt x="88" y="274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4"/>
                    <a:pt x="212" y="132"/>
                  </a:cubicBezTo>
                  <a:cubicBezTo>
                    <a:pt x="227" y="119"/>
                    <a:pt x="242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7" y="11"/>
                  </a:cubicBezTo>
                  <a:cubicBezTo>
                    <a:pt x="486" y="7"/>
                    <a:pt x="505" y="4"/>
                    <a:pt x="524" y="3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7" y="3"/>
                  </a:cubicBezTo>
                  <a:cubicBezTo>
                    <a:pt x="656" y="4"/>
                    <a:pt x="675" y="7"/>
                    <a:pt x="694" y="11"/>
                  </a:cubicBezTo>
                  <a:cubicBezTo>
                    <a:pt x="712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7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5" y="119"/>
                    <a:pt x="950" y="132"/>
                  </a:cubicBezTo>
                  <a:cubicBezTo>
                    <a:pt x="964" y="144"/>
                    <a:pt x="979" y="156"/>
                    <a:pt x="992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4" y="242"/>
                    <a:pt x="1064" y="258"/>
                  </a:cubicBezTo>
                  <a:cubicBezTo>
                    <a:pt x="1075" y="274"/>
                    <a:pt x="1084" y="290"/>
                    <a:pt x="1093" y="307"/>
                  </a:cubicBezTo>
                  <a:cubicBezTo>
                    <a:pt x="1102" y="323"/>
                    <a:pt x="1110" y="340"/>
                    <a:pt x="1118" y="358"/>
                  </a:cubicBezTo>
                  <a:cubicBezTo>
                    <a:pt x="1125" y="376"/>
                    <a:pt x="1131" y="394"/>
                    <a:pt x="1137" y="413"/>
                  </a:cubicBezTo>
                  <a:cubicBezTo>
                    <a:pt x="1142" y="431"/>
                    <a:pt x="1147" y="449"/>
                    <a:pt x="1151" y="468"/>
                  </a:cubicBezTo>
                  <a:cubicBezTo>
                    <a:pt x="1154" y="487"/>
                    <a:pt x="1157" y="505"/>
                    <a:pt x="1159" y="524"/>
                  </a:cubicBezTo>
                  <a:cubicBezTo>
                    <a:pt x="1161" y="543"/>
                    <a:pt x="1162" y="562"/>
                    <a:pt x="1162" y="581"/>
                  </a:cubicBezTo>
                  <a:close/>
                </a:path>
              </a:pathLst>
            </a:custGeom>
            <a:solidFill>
              <a:srgbClr val="DBEAFE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500" name="Google Shape;500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52725" y="1838890"/>
              <a:ext cx="15012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1" name="Google Shape;501;p27"/>
          <p:cNvGrpSpPr/>
          <p:nvPr/>
        </p:nvGrpSpPr>
        <p:grpSpPr>
          <a:xfrm>
            <a:off x="2659203" y="1746735"/>
            <a:ext cx="418320" cy="417960"/>
            <a:chOff x="2659203" y="1746735"/>
            <a:chExt cx="418320" cy="417960"/>
          </a:xfrm>
        </p:grpSpPr>
        <p:sp>
          <p:nvSpPr>
            <p:cNvPr id="502" name="Google Shape;502;p27"/>
            <p:cNvSpPr/>
            <p:nvPr/>
          </p:nvSpPr>
          <p:spPr>
            <a:xfrm>
              <a:off x="2659203" y="1746735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0"/>
                  </a:moveTo>
                  <a:cubicBezTo>
                    <a:pt x="1162" y="599"/>
                    <a:pt x="1161" y="618"/>
                    <a:pt x="1159" y="637"/>
                  </a:cubicBezTo>
                  <a:cubicBezTo>
                    <a:pt x="1156" y="656"/>
                    <a:pt x="1154" y="675"/>
                    <a:pt x="1150" y="693"/>
                  </a:cubicBezTo>
                  <a:cubicBezTo>
                    <a:pt x="1146" y="712"/>
                    <a:pt x="1142" y="730"/>
                    <a:pt x="1136" y="748"/>
                  </a:cubicBezTo>
                  <a:cubicBezTo>
                    <a:pt x="1131" y="767"/>
                    <a:pt x="1124" y="785"/>
                    <a:pt x="1117" y="802"/>
                  </a:cubicBezTo>
                  <a:cubicBezTo>
                    <a:pt x="1110" y="820"/>
                    <a:pt x="1101" y="837"/>
                    <a:pt x="1093" y="854"/>
                  </a:cubicBezTo>
                  <a:cubicBezTo>
                    <a:pt x="1084" y="870"/>
                    <a:pt x="1074" y="887"/>
                    <a:pt x="1063" y="902"/>
                  </a:cubicBezTo>
                  <a:cubicBezTo>
                    <a:pt x="1053" y="918"/>
                    <a:pt x="1041" y="933"/>
                    <a:pt x="1029" y="948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7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0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3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8"/>
                  </a:cubicBezTo>
                  <a:cubicBezTo>
                    <a:pt x="120" y="933"/>
                    <a:pt x="109" y="918"/>
                    <a:pt x="98" y="902"/>
                  </a:cubicBezTo>
                  <a:cubicBezTo>
                    <a:pt x="88" y="887"/>
                    <a:pt x="78" y="870"/>
                    <a:pt x="69" y="854"/>
                  </a:cubicBezTo>
                  <a:cubicBezTo>
                    <a:pt x="60" y="837"/>
                    <a:pt x="52" y="820"/>
                    <a:pt x="45" y="802"/>
                  </a:cubicBezTo>
                  <a:cubicBezTo>
                    <a:pt x="37" y="785"/>
                    <a:pt x="31" y="767"/>
                    <a:pt x="25" y="748"/>
                  </a:cubicBezTo>
                  <a:cubicBezTo>
                    <a:pt x="20" y="730"/>
                    <a:pt x="15" y="712"/>
                    <a:pt x="12" y="693"/>
                  </a:cubicBezTo>
                  <a:cubicBezTo>
                    <a:pt x="8" y="675"/>
                    <a:pt x="5" y="656"/>
                    <a:pt x="3" y="637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3" y="523"/>
                  </a:cubicBezTo>
                  <a:cubicBezTo>
                    <a:pt x="5" y="504"/>
                    <a:pt x="8" y="485"/>
                    <a:pt x="12" y="467"/>
                  </a:cubicBezTo>
                  <a:cubicBezTo>
                    <a:pt x="15" y="448"/>
                    <a:pt x="20" y="430"/>
                    <a:pt x="25" y="412"/>
                  </a:cubicBezTo>
                  <a:cubicBezTo>
                    <a:pt x="31" y="393"/>
                    <a:pt x="37" y="376"/>
                    <a:pt x="45" y="358"/>
                  </a:cubicBezTo>
                  <a:cubicBezTo>
                    <a:pt x="52" y="340"/>
                    <a:pt x="60" y="323"/>
                    <a:pt x="69" y="306"/>
                  </a:cubicBezTo>
                  <a:cubicBezTo>
                    <a:pt x="78" y="290"/>
                    <a:pt x="88" y="273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3"/>
                    <a:pt x="213" y="131"/>
                  </a:cubicBezTo>
                  <a:cubicBezTo>
                    <a:pt x="227" y="119"/>
                    <a:pt x="243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1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1" y="323"/>
                    <a:pt x="1110" y="340"/>
                    <a:pt x="1117" y="358"/>
                  </a:cubicBezTo>
                  <a:cubicBezTo>
                    <a:pt x="1124" y="376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6" y="504"/>
                    <a:pt x="1159" y="523"/>
                  </a:cubicBezTo>
                  <a:cubicBezTo>
                    <a:pt x="1161" y="542"/>
                    <a:pt x="1162" y="561"/>
                    <a:pt x="1162" y="580"/>
                  </a:cubicBezTo>
                  <a:close/>
                </a:path>
              </a:pathLst>
            </a:custGeom>
            <a:solidFill>
              <a:srgbClr val="DCFCE7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503" name="Google Shape;503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84843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4" name="Google Shape;504;p27"/>
          <p:cNvGrpSpPr/>
          <p:nvPr/>
        </p:nvGrpSpPr>
        <p:grpSpPr>
          <a:xfrm>
            <a:off x="4286710" y="1746735"/>
            <a:ext cx="417960" cy="417960"/>
            <a:chOff x="4286710" y="1746735"/>
            <a:chExt cx="417960" cy="417960"/>
          </a:xfrm>
        </p:grpSpPr>
        <p:sp>
          <p:nvSpPr>
            <p:cNvPr id="505" name="Google Shape;505;p27"/>
            <p:cNvSpPr/>
            <p:nvPr/>
          </p:nvSpPr>
          <p:spPr>
            <a:xfrm>
              <a:off x="4286710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0" y="618"/>
                    <a:pt x="1158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6" y="713"/>
                    <a:pt x="1142" y="731"/>
                    <a:pt x="1136" y="749"/>
                  </a:cubicBezTo>
                  <a:cubicBezTo>
                    <a:pt x="1131" y="768"/>
                    <a:pt x="1124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3" y="903"/>
                  </a:cubicBezTo>
                  <a:cubicBezTo>
                    <a:pt x="1053" y="919"/>
                    <a:pt x="1042" y="934"/>
                    <a:pt x="1029" y="949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8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1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1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3" y="964"/>
                    <a:pt x="131" y="949"/>
                  </a:cubicBezTo>
                  <a:cubicBezTo>
                    <a:pt x="119" y="934"/>
                    <a:pt x="108" y="919"/>
                    <a:pt x="97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6" y="786"/>
                    <a:pt x="30" y="768"/>
                    <a:pt x="25" y="749"/>
                  </a:cubicBezTo>
                  <a:cubicBezTo>
                    <a:pt x="19" y="731"/>
                    <a:pt x="14" y="713"/>
                    <a:pt x="11" y="694"/>
                  </a:cubicBezTo>
                  <a:cubicBezTo>
                    <a:pt x="7" y="676"/>
                    <a:pt x="4" y="657"/>
                    <a:pt x="2" y="638"/>
                  </a:cubicBezTo>
                  <a:cubicBezTo>
                    <a:pt x="0" y="618"/>
                    <a:pt x="0" y="599"/>
                    <a:pt x="0" y="580"/>
                  </a:cubicBezTo>
                  <a:cubicBezTo>
                    <a:pt x="0" y="561"/>
                    <a:pt x="0" y="542"/>
                    <a:pt x="2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4" y="448"/>
                    <a:pt x="19" y="430"/>
                    <a:pt x="25" y="412"/>
                  </a:cubicBezTo>
                  <a:cubicBezTo>
                    <a:pt x="30" y="393"/>
                    <a:pt x="36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7" y="258"/>
                  </a:cubicBezTo>
                  <a:cubicBezTo>
                    <a:pt x="108" y="242"/>
                    <a:pt x="119" y="227"/>
                    <a:pt x="131" y="212"/>
                  </a:cubicBezTo>
                  <a:cubicBezTo>
                    <a:pt x="143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3" y="108"/>
                    <a:pt x="258" y="97"/>
                  </a:cubicBezTo>
                  <a:cubicBezTo>
                    <a:pt x="274" y="87"/>
                    <a:pt x="291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1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8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7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2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4" y="375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7" y="504"/>
                    <a:pt x="1158" y="523"/>
                  </a:cubicBezTo>
                  <a:cubicBezTo>
                    <a:pt x="1160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FEDD5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506" name="Google Shape;506;p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395430" y="1838895"/>
              <a:ext cx="20844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7" name="Google Shape;507;p27"/>
          <p:cNvGrpSpPr/>
          <p:nvPr/>
        </p:nvGrpSpPr>
        <p:grpSpPr>
          <a:xfrm>
            <a:off x="5756383" y="1746735"/>
            <a:ext cx="417960" cy="417960"/>
            <a:chOff x="5633345" y="1746735"/>
            <a:chExt cx="417960" cy="417960"/>
          </a:xfrm>
        </p:grpSpPr>
        <p:sp>
          <p:nvSpPr>
            <p:cNvPr id="508" name="Google Shape;508;p27"/>
            <p:cNvSpPr/>
            <p:nvPr/>
          </p:nvSpPr>
          <p:spPr>
            <a:xfrm>
              <a:off x="5633345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0" y="618"/>
                    <a:pt x="1159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6" y="713"/>
                    <a:pt x="1142" y="731"/>
                    <a:pt x="1136" y="749"/>
                  </a:cubicBezTo>
                  <a:cubicBezTo>
                    <a:pt x="1131" y="768"/>
                    <a:pt x="1124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4" y="903"/>
                  </a:cubicBezTo>
                  <a:cubicBezTo>
                    <a:pt x="1053" y="919"/>
                    <a:pt x="1042" y="934"/>
                    <a:pt x="1030" y="949"/>
                  </a:cubicBezTo>
                  <a:cubicBezTo>
                    <a:pt x="1018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8" y="1074"/>
                    <a:pt x="871" y="1084"/>
                    <a:pt x="855" y="1093"/>
                  </a:cubicBezTo>
                  <a:cubicBezTo>
                    <a:pt x="838" y="1102"/>
                    <a:pt x="821" y="1110"/>
                    <a:pt x="803" y="1117"/>
                  </a:cubicBezTo>
                  <a:cubicBezTo>
                    <a:pt x="786" y="1124"/>
                    <a:pt x="768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6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8" y="1146"/>
                    <a:pt x="430" y="1142"/>
                    <a:pt x="412" y="1136"/>
                  </a:cubicBezTo>
                  <a:cubicBezTo>
                    <a:pt x="393" y="1131"/>
                    <a:pt x="375" y="1124"/>
                    <a:pt x="358" y="1117"/>
                  </a:cubicBezTo>
                  <a:cubicBezTo>
                    <a:pt x="340" y="1110"/>
                    <a:pt x="323" y="1102"/>
                    <a:pt x="306" y="1093"/>
                  </a:cubicBezTo>
                  <a:cubicBezTo>
                    <a:pt x="290" y="1084"/>
                    <a:pt x="273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3" y="964"/>
                    <a:pt x="131" y="949"/>
                  </a:cubicBezTo>
                  <a:cubicBezTo>
                    <a:pt x="119" y="934"/>
                    <a:pt x="108" y="919"/>
                    <a:pt x="97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7" y="786"/>
                    <a:pt x="30" y="768"/>
                    <a:pt x="25" y="749"/>
                  </a:cubicBezTo>
                  <a:cubicBezTo>
                    <a:pt x="19" y="731"/>
                    <a:pt x="15" y="713"/>
                    <a:pt x="11" y="694"/>
                  </a:cubicBezTo>
                  <a:cubicBezTo>
                    <a:pt x="7" y="676"/>
                    <a:pt x="4" y="657"/>
                    <a:pt x="2" y="638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2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5" y="448"/>
                    <a:pt x="19" y="430"/>
                    <a:pt x="25" y="412"/>
                  </a:cubicBezTo>
                  <a:cubicBezTo>
                    <a:pt x="30" y="393"/>
                    <a:pt x="37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7" y="258"/>
                  </a:cubicBezTo>
                  <a:cubicBezTo>
                    <a:pt x="108" y="242"/>
                    <a:pt x="119" y="227"/>
                    <a:pt x="131" y="212"/>
                  </a:cubicBezTo>
                  <a:cubicBezTo>
                    <a:pt x="143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2" y="108"/>
                    <a:pt x="258" y="97"/>
                  </a:cubicBezTo>
                  <a:cubicBezTo>
                    <a:pt x="273" y="87"/>
                    <a:pt x="290" y="77"/>
                    <a:pt x="306" y="68"/>
                  </a:cubicBezTo>
                  <a:cubicBezTo>
                    <a:pt x="323" y="59"/>
                    <a:pt x="340" y="51"/>
                    <a:pt x="358" y="44"/>
                  </a:cubicBezTo>
                  <a:cubicBezTo>
                    <a:pt x="375" y="37"/>
                    <a:pt x="393" y="30"/>
                    <a:pt x="412" y="25"/>
                  </a:cubicBezTo>
                  <a:cubicBezTo>
                    <a:pt x="430" y="19"/>
                    <a:pt x="448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6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8" y="30"/>
                    <a:pt x="786" y="37"/>
                    <a:pt x="803" y="44"/>
                  </a:cubicBezTo>
                  <a:cubicBezTo>
                    <a:pt x="821" y="51"/>
                    <a:pt x="838" y="59"/>
                    <a:pt x="855" y="68"/>
                  </a:cubicBezTo>
                  <a:cubicBezTo>
                    <a:pt x="871" y="77"/>
                    <a:pt x="888" y="87"/>
                    <a:pt x="903" y="97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3" y="242"/>
                    <a:pt x="1064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4" y="375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7" y="504"/>
                    <a:pt x="1159" y="523"/>
                  </a:cubicBezTo>
                  <a:cubicBezTo>
                    <a:pt x="1160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EE2E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509" name="Google Shape;509;p2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758625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0" name="Google Shape;510;p27"/>
          <p:cNvGrpSpPr/>
          <p:nvPr/>
        </p:nvGrpSpPr>
        <p:grpSpPr>
          <a:xfrm>
            <a:off x="7408155" y="1732897"/>
            <a:ext cx="417960" cy="417960"/>
            <a:chOff x="7226055" y="1746735"/>
            <a:chExt cx="417960" cy="417960"/>
          </a:xfrm>
        </p:grpSpPr>
        <p:sp>
          <p:nvSpPr>
            <p:cNvPr id="511" name="Google Shape;511;p27"/>
            <p:cNvSpPr/>
            <p:nvPr/>
          </p:nvSpPr>
          <p:spPr>
            <a:xfrm>
              <a:off x="7226055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1" y="618"/>
                    <a:pt x="1159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7" y="713"/>
                    <a:pt x="1142" y="731"/>
                    <a:pt x="1136" y="749"/>
                  </a:cubicBezTo>
                  <a:cubicBezTo>
                    <a:pt x="1131" y="768"/>
                    <a:pt x="1125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4" y="903"/>
                  </a:cubicBezTo>
                  <a:cubicBezTo>
                    <a:pt x="1053" y="919"/>
                    <a:pt x="1042" y="934"/>
                    <a:pt x="1030" y="949"/>
                  </a:cubicBezTo>
                  <a:cubicBezTo>
                    <a:pt x="1018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5" y="1042"/>
                    <a:pt x="919" y="1053"/>
                    <a:pt x="904" y="1064"/>
                  </a:cubicBezTo>
                  <a:cubicBezTo>
                    <a:pt x="888" y="1074"/>
                    <a:pt x="871" y="1084"/>
                    <a:pt x="855" y="1093"/>
                  </a:cubicBezTo>
                  <a:cubicBezTo>
                    <a:pt x="838" y="1102"/>
                    <a:pt x="821" y="1110"/>
                    <a:pt x="803" y="1117"/>
                  </a:cubicBezTo>
                  <a:cubicBezTo>
                    <a:pt x="786" y="1124"/>
                    <a:pt x="768" y="1131"/>
                    <a:pt x="750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6" y="1157"/>
                    <a:pt x="637" y="1159"/>
                  </a:cubicBezTo>
                  <a:cubicBezTo>
                    <a:pt x="618" y="1160"/>
                    <a:pt x="599" y="1161"/>
                    <a:pt x="580" y="1161"/>
                  </a:cubicBezTo>
                  <a:cubicBezTo>
                    <a:pt x="561" y="1161"/>
                    <a:pt x="542" y="1160"/>
                    <a:pt x="523" y="1159"/>
                  </a:cubicBezTo>
                  <a:cubicBezTo>
                    <a:pt x="504" y="1157"/>
                    <a:pt x="486" y="1154"/>
                    <a:pt x="467" y="1150"/>
                  </a:cubicBezTo>
                  <a:cubicBezTo>
                    <a:pt x="448" y="1146"/>
                    <a:pt x="430" y="1142"/>
                    <a:pt x="412" y="1136"/>
                  </a:cubicBezTo>
                  <a:cubicBezTo>
                    <a:pt x="393" y="1131"/>
                    <a:pt x="376" y="1124"/>
                    <a:pt x="358" y="1117"/>
                  </a:cubicBezTo>
                  <a:cubicBezTo>
                    <a:pt x="340" y="1110"/>
                    <a:pt x="323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4" y="964"/>
                    <a:pt x="132" y="949"/>
                  </a:cubicBezTo>
                  <a:cubicBezTo>
                    <a:pt x="119" y="934"/>
                    <a:pt x="108" y="919"/>
                    <a:pt x="98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7" y="786"/>
                    <a:pt x="30" y="768"/>
                    <a:pt x="25" y="749"/>
                  </a:cubicBezTo>
                  <a:cubicBezTo>
                    <a:pt x="19" y="731"/>
                    <a:pt x="15" y="713"/>
                    <a:pt x="11" y="694"/>
                  </a:cubicBezTo>
                  <a:cubicBezTo>
                    <a:pt x="7" y="676"/>
                    <a:pt x="4" y="657"/>
                    <a:pt x="3" y="638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3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5" y="448"/>
                    <a:pt x="19" y="430"/>
                    <a:pt x="25" y="412"/>
                  </a:cubicBezTo>
                  <a:cubicBezTo>
                    <a:pt x="30" y="393"/>
                    <a:pt x="37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8" y="258"/>
                  </a:cubicBezTo>
                  <a:cubicBezTo>
                    <a:pt x="108" y="242"/>
                    <a:pt x="119" y="227"/>
                    <a:pt x="132" y="212"/>
                  </a:cubicBezTo>
                  <a:cubicBezTo>
                    <a:pt x="144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2" y="108"/>
                    <a:pt x="258" y="97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3" y="59"/>
                    <a:pt x="340" y="51"/>
                    <a:pt x="358" y="44"/>
                  </a:cubicBezTo>
                  <a:cubicBezTo>
                    <a:pt x="376" y="37"/>
                    <a:pt x="393" y="30"/>
                    <a:pt x="412" y="25"/>
                  </a:cubicBezTo>
                  <a:cubicBezTo>
                    <a:pt x="430" y="19"/>
                    <a:pt x="448" y="15"/>
                    <a:pt x="467" y="11"/>
                  </a:cubicBezTo>
                  <a:cubicBezTo>
                    <a:pt x="486" y="7"/>
                    <a:pt x="504" y="4"/>
                    <a:pt x="523" y="2"/>
                  </a:cubicBezTo>
                  <a:cubicBezTo>
                    <a:pt x="542" y="1"/>
                    <a:pt x="561" y="0"/>
                    <a:pt x="580" y="0"/>
                  </a:cubicBezTo>
                  <a:cubicBezTo>
                    <a:pt x="599" y="0"/>
                    <a:pt x="618" y="1"/>
                    <a:pt x="637" y="2"/>
                  </a:cubicBezTo>
                  <a:cubicBezTo>
                    <a:pt x="656" y="4"/>
                    <a:pt x="675" y="7"/>
                    <a:pt x="694" y="11"/>
                  </a:cubicBezTo>
                  <a:cubicBezTo>
                    <a:pt x="713" y="15"/>
                    <a:pt x="731" y="19"/>
                    <a:pt x="750" y="25"/>
                  </a:cubicBezTo>
                  <a:cubicBezTo>
                    <a:pt x="768" y="30"/>
                    <a:pt x="786" y="37"/>
                    <a:pt x="803" y="44"/>
                  </a:cubicBezTo>
                  <a:cubicBezTo>
                    <a:pt x="821" y="51"/>
                    <a:pt x="838" y="59"/>
                    <a:pt x="855" y="68"/>
                  </a:cubicBezTo>
                  <a:cubicBezTo>
                    <a:pt x="871" y="77"/>
                    <a:pt x="888" y="87"/>
                    <a:pt x="904" y="97"/>
                  </a:cubicBezTo>
                  <a:cubicBezTo>
                    <a:pt x="919" y="108"/>
                    <a:pt x="935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3" y="242"/>
                    <a:pt x="1064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5" y="375"/>
                    <a:pt x="1131" y="393"/>
                    <a:pt x="1136" y="412"/>
                  </a:cubicBezTo>
                  <a:cubicBezTo>
                    <a:pt x="1142" y="430"/>
                    <a:pt x="1147" y="448"/>
                    <a:pt x="1150" y="467"/>
                  </a:cubicBezTo>
                  <a:cubicBezTo>
                    <a:pt x="1154" y="485"/>
                    <a:pt x="1157" y="504"/>
                    <a:pt x="1159" y="523"/>
                  </a:cubicBezTo>
                  <a:cubicBezTo>
                    <a:pt x="1161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3E8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512" name="Google Shape;512;p2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351335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13" name="Google Shape;513;p27"/>
          <p:cNvCxnSpPr/>
          <p:nvPr/>
        </p:nvCxnSpPr>
        <p:spPr>
          <a:xfrm>
            <a:off x="1441575" y="1952425"/>
            <a:ext cx="12177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4" name="Google Shape;514;p27"/>
          <p:cNvCxnSpPr/>
          <p:nvPr/>
        </p:nvCxnSpPr>
        <p:spPr>
          <a:xfrm flipH="1" rot="10800000">
            <a:off x="3093100" y="1940025"/>
            <a:ext cx="1165200" cy="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5" name="Google Shape;515;p27"/>
          <p:cNvCxnSpPr/>
          <p:nvPr/>
        </p:nvCxnSpPr>
        <p:spPr>
          <a:xfrm>
            <a:off x="4720475" y="1947025"/>
            <a:ext cx="10365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6" name="Google Shape;516;p27"/>
          <p:cNvCxnSpPr/>
          <p:nvPr/>
        </p:nvCxnSpPr>
        <p:spPr>
          <a:xfrm flipH="1" rot="10800000">
            <a:off x="6184250" y="1954125"/>
            <a:ext cx="12327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17" name="Google Shape;517;p27"/>
          <p:cNvSpPr txBox="1"/>
          <p:nvPr/>
        </p:nvSpPr>
        <p:spPr>
          <a:xfrm>
            <a:off x="2186013" y="2465575"/>
            <a:ext cx="1364700" cy="923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Top payments:{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Bob: </a:t>
            </a:r>
            <a:r>
              <a:rPr b="1" lang="en" sz="1200">
                <a:solidFill>
                  <a:schemeClr val="dk2"/>
                </a:solidFill>
              </a:rPr>
              <a:t>$90</a:t>
            </a:r>
            <a:r>
              <a:rPr lang="en" sz="1200">
                <a:solidFill>
                  <a:schemeClr val="dk2"/>
                </a:solidFill>
              </a:rPr>
              <a:t>,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Chris: $50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}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518" name="Google Shape;518;p27"/>
          <p:cNvSpPr txBox="1"/>
          <p:nvPr/>
        </p:nvSpPr>
        <p:spPr>
          <a:xfrm>
            <a:off x="3813325" y="2465575"/>
            <a:ext cx="1364700" cy="36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blacklist:[</a:t>
            </a:r>
            <a:r>
              <a:rPr b="1" lang="en" sz="1200">
                <a:solidFill>
                  <a:schemeClr val="dk2"/>
                </a:solidFill>
              </a:rPr>
              <a:t>Bob</a:t>
            </a:r>
            <a:r>
              <a:rPr lang="en" sz="1200">
                <a:solidFill>
                  <a:schemeClr val="dk2"/>
                </a:solidFill>
              </a:rPr>
              <a:t>]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519" name="Google Shape;519;p27"/>
          <p:cNvSpPr txBox="1"/>
          <p:nvPr/>
        </p:nvSpPr>
        <p:spPr>
          <a:xfrm>
            <a:off x="5354675" y="2465575"/>
            <a:ext cx="1364700" cy="36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# of frauds: 1</a:t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descr="dollar paper icon vector. Isolated contour symbol illustration (Provided by Getty Images)" id="520" name="Google Shape;520;p27"/>
          <p:cNvPicPr preferRelativeResize="0"/>
          <p:nvPr/>
        </p:nvPicPr>
        <p:blipFill rotWithShape="1">
          <a:blip r:embed="rId8">
            <a:alphaModFix/>
          </a:blip>
          <a:srcRect b="18459" l="24918" r="23915" t="18497"/>
          <a:stretch/>
        </p:blipFill>
        <p:spPr>
          <a:xfrm>
            <a:off x="5096363" y="1656250"/>
            <a:ext cx="203100" cy="250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llar paper icon vector. Isolated contour symbol illustration (Provided by Getty Images)" id="521" name="Google Shape;521;p27"/>
          <p:cNvPicPr preferRelativeResize="0"/>
          <p:nvPr/>
        </p:nvPicPr>
        <p:blipFill rotWithShape="1">
          <a:blip r:embed="rId8">
            <a:alphaModFix/>
          </a:blip>
          <a:srcRect b="18459" l="24918" r="23915" t="18497"/>
          <a:stretch/>
        </p:blipFill>
        <p:spPr>
          <a:xfrm>
            <a:off x="5935475" y="2951175"/>
            <a:ext cx="203100" cy="250250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27"/>
          <p:cNvSpPr txBox="1"/>
          <p:nvPr/>
        </p:nvSpPr>
        <p:spPr>
          <a:xfrm>
            <a:off x="4310375" y="1230825"/>
            <a:ext cx="1856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(Bob, $90, </a:t>
            </a:r>
            <a:r>
              <a:rPr lang="en" sz="1300">
                <a:solidFill>
                  <a:schemeClr val="dk2"/>
                </a:solidFill>
              </a:rPr>
              <a:t>“</a:t>
            </a:r>
            <a:r>
              <a:rPr b="1" lang="en" sz="1300">
                <a:solidFill>
                  <a:schemeClr val="dk2"/>
                </a:solidFill>
              </a:rPr>
              <a:t>Fraud</a:t>
            </a:r>
            <a:r>
              <a:rPr lang="en" sz="1300">
                <a:solidFill>
                  <a:schemeClr val="dk2"/>
                </a:solidFill>
              </a:rPr>
              <a:t>”</a:t>
            </a:r>
            <a:r>
              <a:rPr lang="en" sz="1300">
                <a:solidFill>
                  <a:schemeClr val="dk2"/>
                </a:solidFill>
              </a:rPr>
              <a:t>)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523" name="Google Shape;523;p27"/>
          <p:cNvSpPr txBox="1"/>
          <p:nvPr/>
        </p:nvSpPr>
        <p:spPr>
          <a:xfrm>
            <a:off x="5071325" y="3239050"/>
            <a:ext cx="1931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(Bob, ¥5,000,“</a:t>
            </a:r>
            <a:r>
              <a:rPr b="1" lang="en" sz="1300">
                <a:solidFill>
                  <a:schemeClr val="dk2"/>
                </a:solidFill>
              </a:rPr>
              <a:t>Fraud</a:t>
            </a:r>
            <a:r>
              <a:rPr lang="en" sz="1300">
                <a:solidFill>
                  <a:schemeClr val="dk2"/>
                </a:solidFill>
              </a:rPr>
              <a:t>”)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524" name="Google Shape;52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bug caused by a wrong exchange rate</a:t>
            </a:r>
            <a:endParaRPr/>
          </a:p>
        </p:txBody>
      </p:sp>
      <p:sp>
        <p:nvSpPr>
          <p:cNvPr id="525" name="Google Shape;525;p27"/>
          <p:cNvSpPr txBox="1"/>
          <p:nvPr/>
        </p:nvSpPr>
        <p:spPr>
          <a:xfrm>
            <a:off x="1056813" y="2110825"/>
            <a:ext cx="2703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</a:t>
            </a:r>
            <a:endParaRPr/>
          </a:p>
        </p:txBody>
      </p:sp>
      <p:sp>
        <p:nvSpPr>
          <p:cNvPr id="526" name="Google Shape;526;p27"/>
          <p:cNvSpPr txBox="1"/>
          <p:nvPr/>
        </p:nvSpPr>
        <p:spPr>
          <a:xfrm>
            <a:off x="2652811" y="2110825"/>
            <a:ext cx="4182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FE</a:t>
            </a:r>
            <a:endParaRPr/>
          </a:p>
        </p:txBody>
      </p:sp>
      <p:sp>
        <p:nvSpPr>
          <p:cNvPr id="527" name="Google Shape;527;p27"/>
          <p:cNvSpPr txBox="1"/>
          <p:nvPr/>
        </p:nvSpPr>
        <p:spPr>
          <a:xfrm>
            <a:off x="4299600" y="2110825"/>
            <a:ext cx="417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FD</a:t>
            </a:r>
            <a:endParaRPr/>
          </a:p>
        </p:txBody>
      </p:sp>
      <p:sp>
        <p:nvSpPr>
          <p:cNvPr id="528" name="Google Shape;528;p27"/>
          <p:cNvSpPr txBox="1"/>
          <p:nvPr/>
        </p:nvSpPr>
        <p:spPr>
          <a:xfrm>
            <a:off x="5756412" y="2110825"/>
            <a:ext cx="417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FF</a:t>
            </a:r>
            <a:endParaRPr/>
          </a:p>
        </p:txBody>
      </p:sp>
      <p:sp>
        <p:nvSpPr>
          <p:cNvPr id="529" name="Google Shape;529;p27"/>
          <p:cNvSpPr txBox="1"/>
          <p:nvPr/>
        </p:nvSpPr>
        <p:spPr>
          <a:xfrm>
            <a:off x="7458435" y="2110825"/>
            <a:ext cx="3174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</a:t>
            </a:r>
            <a:endParaRPr/>
          </a:p>
        </p:txBody>
      </p:sp>
      <p:sp>
        <p:nvSpPr>
          <p:cNvPr id="530" name="Google Shape;53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1" name="Google Shape;531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60001" y="3262599"/>
            <a:ext cx="417900" cy="337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6" name="Google Shape;536;p28"/>
          <p:cNvGrpSpPr/>
          <p:nvPr/>
        </p:nvGrpSpPr>
        <p:grpSpPr>
          <a:xfrm>
            <a:off x="1018805" y="1746730"/>
            <a:ext cx="418320" cy="417960"/>
            <a:chOff x="1018805" y="1746730"/>
            <a:chExt cx="418320" cy="417960"/>
          </a:xfrm>
        </p:grpSpPr>
        <p:sp>
          <p:nvSpPr>
            <p:cNvPr id="537" name="Google Shape;537;p28"/>
            <p:cNvSpPr/>
            <p:nvPr/>
          </p:nvSpPr>
          <p:spPr>
            <a:xfrm>
              <a:off x="1018805" y="1746730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1"/>
                  </a:moveTo>
                  <a:cubicBezTo>
                    <a:pt x="1162" y="600"/>
                    <a:pt x="1161" y="619"/>
                    <a:pt x="1159" y="638"/>
                  </a:cubicBezTo>
                  <a:cubicBezTo>
                    <a:pt x="1157" y="657"/>
                    <a:pt x="1154" y="676"/>
                    <a:pt x="1151" y="694"/>
                  </a:cubicBezTo>
                  <a:cubicBezTo>
                    <a:pt x="1147" y="713"/>
                    <a:pt x="1142" y="731"/>
                    <a:pt x="1137" y="750"/>
                  </a:cubicBezTo>
                  <a:cubicBezTo>
                    <a:pt x="1131" y="768"/>
                    <a:pt x="1125" y="786"/>
                    <a:pt x="1118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5" y="888"/>
                    <a:pt x="1064" y="904"/>
                  </a:cubicBezTo>
                  <a:cubicBezTo>
                    <a:pt x="1054" y="919"/>
                    <a:pt x="1042" y="935"/>
                    <a:pt x="1030" y="949"/>
                  </a:cubicBezTo>
                  <a:cubicBezTo>
                    <a:pt x="1018" y="964"/>
                    <a:pt x="1005" y="978"/>
                    <a:pt x="992" y="991"/>
                  </a:cubicBezTo>
                  <a:cubicBezTo>
                    <a:pt x="979" y="1005"/>
                    <a:pt x="964" y="1018"/>
                    <a:pt x="950" y="1030"/>
                  </a:cubicBezTo>
                  <a:cubicBezTo>
                    <a:pt x="935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7" y="1102"/>
                    <a:pt x="820" y="1110"/>
                    <a:pt x="803" y="1117"/>
                  </a:cubicBezTo>
                  <a:cubicBezTo>
                    <a:pt x="785" y="1125"/>
                    <a:pt x="767" y="1131"/>
                    <a:pt x="749" y="1136"/>
                  </a:cubicBezTo>
                  <a:cubicBezTo>
                    <a:pt x="731" y="1142"/>
                    <a:pt x="712" y="1147"/>
                    <a:pt x="694" y="1150"/>
                  </a:cubicBezTo>
                  <a:cubicBezTo>
                    <a:pt x="675" y="1154"/>
                    <a:pt x="656" y="1157"/>
                    <a:pt x="637" y="1159"/>
                  </a:cubicBezTo>
                  <a:cubicBezTo>
                    <a:pt x="619" y="1161"/>
                    <a:pt x="600" y="1161"/>
                    <a:pt x="581" y="1161"/>
                  </a:cubicBezTo>
                  <a:cubicBezTo>
                    <a:pt x="562" y="1161"/>
                    <a:pt x="543" y="1161"/>
                    <a:pt x="524" y="1159"/>
                  </a:cubicBezTo>
                  <a:cubicBezTo>
                    <a:pt x="505" y="1157"/>
                    <a:pt x="486" y="1154"/>
                    <a:pt x="467" y="1150"/>
                  </a:cubicBezTo>
                  <a:cubicBezTo>
                    <a:pt x="449" y="1147"/>
                    <a:pt x="430" y="1142"/>
                    <a:pt x="412" y="1136"/>
                  </a:cubicBezTo>
                  <a:cubicBezTo>
                    <a:pt x="394" y="1131"/>
                    <a:pt x="376" y="1125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9"/>
                  </a:cubicBezTo>
                  <a:cubicBezTo>
                    <a:pt x="120" y="935"/>
                    <a:pt x="109" y="919"/>
                    <a:pt x="98" y="904"/>
                  </a:cubicBezTo>
                  <a:cubicBezTo>
                    <a:pt x="88" y="888"/>
                    <a:pt x="78" y="871"/>
                    <a:pt x="69" y="855"/>
                  </a:cubicBezTo>
                  <a:cubicBezTo>
                    <a:pt x="60" y="838"/>
                    <a:pt x="52" y="821"/>
                    <a:pt x="44" y="803"/>
                  </a:cubicBezTo>
                  <a:cubicBezTo>
                    <a:pt x="37" y="786"/>
                    <a:pt x="31" y="768"/>
                    <a:pt x="25" y="750"/>
                  </a:cubicBezTo>
                  <a:cubicBezTo>
                    <a:pt x="20" y="731"/>
                    <a:pt x="15" y="713"/>
                    <a:pt x="11" y="694"/>
                  </a:cubicBezTo>
                  <a:cubicBezTo>
                    <a:pt x="8" y="676"/>
                    <a:pt x="5" y="657"/>
                    <a:pt x="3" y="638"/>
                  </a:cubicBezTo>
                  <a:cubicBezTo>
                    <a:pt x="1" y="619"/>
                    <a:pt x="0" y="600"/>
                    <a:pt x="0" y="581"/>
                  </a:cubicBezTo>
                  <a:cubicBezTo>
                    <a:pt x="0" y="562"/>
                    <a:pt x="1" y="543"/>
                    <a:pt x="3" y="524"/>
                  </a:cubicBezTo>
                  <a:cubicBezTo>
                    <a:pt x="5" y="505"/>
                    <a:pt x="8" y="487"/>
                    <a:pt x="11" y="468"/>
                  </a:cubicBezTo>
                  <a:cubicBezTo>
                    <a:pt x="15" y="449"/>
                    <a:pt x="20" y="431"/>
                    <a:pt x="25" y="413"/>
                  </a:cubicBezTo>
                  <a:cubicBezTo>
                    <a:pt x="31" y="394"/>
                    <a:pt x="37" y="376"/>
                    <a:pt x="44" y="358"/>
                  </a:cubicBezTo>
                  <a:cubicBezTo>
                    <a:pt x="52" y="340"/>
                    <a:pt x="60" y="323"/>
                    <a:pt x="69" y="307"/>
                  </a:cubicBezTo>
                  <a:cubicBezTo>
                    <a:pt x="78" y="290"/>
                    <a:pt x="88" y="274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4"/>
                    <a:pt x="212" y="132"/>
                  </a:cubicBezTo>
                  <a:cubicBezTo>
                    <a:pt x="227" y="119"/>
                    <a:pt x="242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7" y="11"/>
                  </a:cubicBezTo>
                  <a:cubicBezTo>
                    <a:pt x="486" y="7"/>
                    <a:pt x="505" y="4"/>
                    <a:pt x="524" y="3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7" y="3"/>
                  </a:cubicBezTo>
                  <a:cubicBezTo>
                    <a:pt x="656" y="4"/>
                    <a:pt x="675" y="7"/>
                    <a:pt x="694" y="11"/>
                  </a:cubicBezTo>
                  <a:cubicBezTo>
                    <a:pt x="712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7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5" y="119"/>
                    <a:pt x="950" y="132"/>
                  </a:cubicBezTo>
                  <a:cubicBezTo>
                    <a:pt x="964" y="144"/>
                    <a:pt x="979" y="156"/>
                    <a:pt x="992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4" y="242"/>
                    <a:pt x="1064" y="258"/>
                  </a:cubicBezTo>
                  <a:cubicBezTo>
                    <a:pt x="1075" y="274"/>
                    <a:pt x="1084" y="290"/>
                    <a:pt x="1093" y="307"/>
                  </a:cubicBezTo>
                  <a:cubicBezTo>
                    <a:pt x="1102" y="323"/>
                    <a:pt x="1110" y="340"/>
                    <a:pt x="1118" y="358"/>
                  </a:cubicBezTo>
                  <a:cubicBezTo>
                    <a:pt x="1125" y="376"/>
                    <a:pt x="1131" y="394"/>
                    <a:pt x="1137" y="413"/>
                  </a:cubicBezTo>
                  <a:cubicBezTo>
                    <a:pt x="1142" y="431"/>
                    <a:pt x="1147" y="449"/>
                    <a:pt x="1151" y="468"/>
                  </a:cubicBezTo>
                  <a:cubicBezTo>
                    <a:pt x="1154" y="487"/>
                    <a:pt x="1157" y="505"/>
                    <a:pt x="1159" y="524"/>
                  </a:cubicBezTo>
                  <a:cubicBezTo>
                    <a:pt x="1161" y="543"/>
                    <a:pt x="1162" y="562"/>
                    <a:pt x="1162" y="581"/>
                  </a:cubicBezTo>
                  <a:close/>
                </a:path>
              </a:pathLst>
            </a:custGeom>
            <a:solidFill>
              <a:srgbClr val="DBEAFE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538" name="Google Shape;538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52725" y="1838890"/>
              <a:ext cx="15012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9" name="Google Shape;539;p28"/>
          <p:cNvGrpSpPr/>
          <p:nvPr/>
        </p:nvGrpSpPr>
        <p:grpSpPr>
          <a:xfrm>
            <a:off x="2659203" y="1746735"/>
            <a:ext cx="418320" cy="417960"/>
            <a:chOff x="2659203" y="1746735"/>
            <a:chExt cx="418320" cy="417960"/>
          </a:xfrm>
        </p:grpSpPr>
        <p:sp>
          <p:nvSpPr>
            <p:cNvPr id="540" name="Google Shape;540;p28"/>
            <p:cNvSpPr/>
            <p:nvPr/>
          </p:nvSpPr>
          <p:spPr>
            <a:xfrm>
              <a:off x="2659203" y="1746735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0"/>
                  </a:moveTo>
                  <a:cubicBezTo>
                    <a:pt x="1162" y="599"/>
                    <a:pt x="1161" y="618"/>
                    <a:pt x="1159" y="637"/>
                  </a:cubicBezTo>
                  <a:cubicBezTo>
                    <a:pt x="1156" y="656"/>
                    <a:pt x="1154" y="675"/>
                    <a:pt x="1150" y="693"/>
                  </a:cubicBezTo>
                  <a:cubicBezTo>
                    <a:pt x="1146" y="712"/>
                    <a:pt x="1142" y="730"/>
                    <a:pt x="1136" y="748"/>
                  </a:cubicBezTo>
                  <a:cubicBezTo>
                    <a:pt x="1131" y="767"/>
                    <a:pt x="1124" y="785"/>
                    <a:pt x="1117" y="802"/>
                  </a:cubicBezTo>
                  <a:cubicBezTo>
                    <a:pt x="1110" y="820"/>
                    <a:pt x="1101" y="837"/>
                    <a:pt x="1093" y="854"/>
                  </a:cubicBezTo>
                  <a:cubicBezTo>
                    <a:pt x="1084" y="870"/>
                    <a:pt x="1074" y="887"/>
                    <a:pt x="1063" y="902"/>
                  </a:cubicBezTo>
                  <a:cubicBezTo>
                    <a:pt x="1053" y="918"/>
                    <a:pt x="1041" y="933"/>
                    <a:pt x="1029" y="948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7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0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3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8"/>
                  </a:cubicBezTo>
                  <a:cubicBezTo>
                    <a:pt x="120" y="933"/>
                    <a:pt x="109" y="918"/>
                    <a:pt x="98" y="902"/>
                  </a:cubicBezTo>
                  <a:cubicBezTo>
                    <a:pt x="88" y="887"/>
                    <a:pt x="78" y="870"/>
                    <a:pt x="69" y="854"/>
                  </a:cubicBezTo>
                  <a:cubicBezTo>
                    <a:pt x="60" y="837"/>
                    <a:pt x="52" y="820"/>
                    <a:pt x="45" y="802"/>
                  </a:cubicBezTo>
                  <a:cubicBezTo>
                    <a:pt x="37" y="785"/>
                    <a:pt x="31" y="767"/>
                    <a:pt x="25" y="748"/>
                  </a:cubicBezTo>
                  <a:cubicBezTo>
                    <a:pt x="20" y="730"/>
                    <a:pt x="15" y="712"/>
                    <a:pt x="12" y="693"/>
                  </a:cubicBezTo>
                  <a:cubicBezTo>
                    <a:pt x="8" y="675"/>
                    <a:pt x="5" y="656"/>
                    <a:pt x="3" y="637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3" y="523"/>
                  </a:cubicBezTo>
                  <a:cubicBezTo>
                    <a:pt x="5" y="504"/>
                    <a:pt x="8" y="485"/>
                    <a:pt x="12" y="467"/>
                  </a:cubicBezTo>
                  <a:cubicBezTo>
                    <a:pt x="15" y="448"/>
                    <a:pt x="20" y="430"/>
                    <a:pt x="25" y="412"/>
                  </a:cubicBezTo>
                  <a:cubicBezTo>
                    <a:pt x="31" y="393"/>
                    <a:pt x="37" y="376"/>
                    <a:pt x="45" y="358"/>
                  </a:cubicBezTo>
                  <a:cubicBezTo>
                    <a:pt x="52" y="340"/>
                    <a:pt x="60" y="323"/>
                    <a:pt x="69" y="306"/>
                  </a:cubicBezTo>
                  <a:cubicBezTo>
                    <a:pt x="78" y="290"/>
                    <a:pt x="88" y="273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3"/>
                    <a:pt x="213" y="131"/>
                  </a:cubicBezTo>
                  <a:cubicBezTo>
                    <a:pt x="227" y="119"/>
                    <a:pt x="243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1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1" y="323"/>
                    <a:pt x="1110" y="340"/>
                    <a:pt x="1117" y="358"/>
                  </a:cubicBezTo>
                  <a:cubicBezTo>
                    <a:pt x="1124" y="376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6" y="504"/>
                    <a:pt x="1159" y="523"/>
                  </a:cubicBezTo>
                  <a:cubicBezTo>
                    <a:pt x="1161" y="542"/>
                    <a:pt x="1162" y="561"/>
                    <a:pt x="1162" y="580"/>
                  </a:cubicBezTo>
                  <a:close/>
                </a:path>
              </a:pathLst>
            </a:custGeom>
            <a:solidFill>
              <a:srgbClr val="DCFCE7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541" name="Google Shape;541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84843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2" name="Google Shape;542;p28"/>
          <p:cNvGrpSpPr/>
          <p:nvPr/>
        </p:nvGrpSpPr>
        <p:grpSpPr>
          <a:xfrm>
            <a:off x="4286710" y="1746735"/>
            <a:ext cx="417960" cy="417960"/>
            <a:chOff x="4286710" y="1746735"/>
            <a:chExt cx="417960" cy="417960"/>
          </a:xfrm>
        </p:grpSpPr>
        <p:sp>
          <p:nvSpPr>
            <p:cNvPr id="543" name="Google Shape;543;p28"/>
            <p:cNvSpPr/>
            <p:nvPr/>
          </p:nvSpPr>
          <p:spPr>
            <a:xfrm>
              <a:off x="4286710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0" y="618"/>
                    <a:pt x="1158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6" y="713"/>
                    <a:pt x="1142" y="731"/>
                    <a:pt x="1136" y="749"/>
                  </a:cubicBezTo>
                  <a:cubicBezTo>
                    <a:pt x="1131" y="768"/>
                    <a:pt x="1124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3" y="903"/>
                  </a:cubicBezTo>
                  <a:cubicBezTo>
                    <a:pt x="1053" y="919"/>
                    <a:pt x="1042" y="934"/>
                    <a:pt x="1029" y="949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8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1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1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3" y="964"/>
                    <a:pt x="131" y="949"/>
                  </a:cubicBezTo>
                  <a:cubicBezTo>
                    <a:pt x="119" y="934"/>
                    <a:pt x="108" y="919"/>
                    <a:pt x="97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6" y="786"/>
                    <a:pt x="30" y="768"/>
                    <a:pt x="25" y="749"/>
                  </a:cubicBezTo>
                  <a:cubicBezTo>
                    <a:pt x="19" y="731"/>
                    <a:pt x="14" y="713"/>
                    <a:pt x="11" y="694"/>
                  </a:cubicBezTo>
                  <a:cubicBezTo>
                    <a:pt x="7" y="676"/>
                    <a:pt x="4" y="657"/>
                    <a:pt x="2" y="638"/>
                  </a:cubicBezTo>
                  <a:cubicBezTo>
                    <a:pt x="0" y="618"/>
                    <a:pt x="0" y="599"/>
                    <a:pt x="0" y="580"/>
                  </a:cubicBezTo>
                  <a:cubicBezTo>
                    <a:pt x="0" y="561"/>
                    <a:pt x="0" y="542"/>
                    <a:pt x="2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4" y="448"/>
                    <a:pt x="19" y="430"/>
                    <a:pt x="25" y="412"/>
                  </a:cubicBezTo>
                  <a:cubicBezTo>
                    <a:pt x="30" y="393"/>
                    <a:pt x="36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7" y="258"/>
                  </a:cubicBezTo>
                  <a:cubicBezTo>
                    <a:pt x="108" y="242"/>
                    <a:pt x="119" y="227"/>
                    <a:pt x="131" y="212"/>
                  </a:cubicBezTo>
                  <a:cubicBezTo>
                    <a:pt x="143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3" y="108"/>
                    <a:pt x="258" y="97"/>
                  </a:cubicBezTo>
                  <a:cubicBezTo>
                    <a:pt x="274" y="87"/>
                    <a:pt x="291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1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8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7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2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4" y="375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7" y="504"/>
                    <a:pt x="1158" y="523"/>
                  </a:cubicBezTo>
                  <a:cubicBezTo>
                    <a:pt x="1160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FEDD5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544" name="Google Shape;544;p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395430" y="1838895"/>
              <a:ext cx="20844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5" name="Google Shape;545;p28"/>
          <p:cNvGrpSpPr/>
          <p:nvPr/>
        </p:nvGrpSpPr>
        <p:grpSpPr>
          <a:xfrm>
            <a:off x="5756383" y="1746735"/>
            <a:ext cx="417960" cy="417960"/>
            <a:chOff x="5633345" y="1746735"/>
            <a:chExt cx="417960" cy="417960"/>
          </a:xfrm>
        </p:grpSpPr>
        <p:sp>
          <p:nvSpPr>
            <p:cNvPr id="546" name="Google Shape;546;p28"/>
            <p:cNvSpPr/>
            <p:nvPr/>
          </p:nvSpPr>
          <p:spPr>
            <a:xfrm>
              <a:off x="5633345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0" y="618"/>
                    <a:pt x="1159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6" y="713"/>
                    <a:pt x="1142" y="731"/>
                    <a:pt x="1136" y="749"/>
                  </a:cubicBezTo>
                  <a:cubicBezTo>
                    <a:pt x="1131" y="768"/>
                    <a:pt x="1124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4" y="903"/>
                  </a:cubicBezTo>
                  <a:cubicBezTo>
                    <a:pt x="1053" y="919"/>
                    <a:pt x="1042" y="934"/>
                    <a:pt x="1030" y="949"/>
                  </a:cubicBezTo>
                  <a:cubicBezTo>
                    <a:pt x="1018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8" y="1074"/>
                    <a:pt x="871" y="1084"/>
                    <a:pt x="855" y="1093"/>
                  </a:cubicBezTo>
                  <a:cubicBezTo>
                    <a:pt x="838" y="1102"/>
                    <a:pt x="821" y="1110"/>
                    <a:pt x="803" y="1117"/>
                  </a:cubicBezTo>
                  <a:cubicBezTo>
                    <a:pt x="786" y="1124"/>
                    <a:pt x="768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6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8" y="1146"/>
                    <a:pt x="430" y="1142"/>
                    <a:pt x="412" y="1136"/>
                  </a:cubicBezTo>
                  <a:cubicBezTo>
                    <a:pt x="393" y="1131"/>
                    <a:pt x="375" y="1124"/>
                    <a:pt x="358" y="1117"/>
                  </a:cubicBezTo>
                  <a:cubicBezTo>
                    <a:pt x="340" y="1110"/>
                    <a:pt x="323" y="1102"/>
                    <a:pt x="306" y="1093"/>
                  </a:cubicBezTo>
                  <a:cubicBezTo>
                    <a:pt x="290" y="1084"/>
                    <a:pt x="273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3" y="964"/>
                    <a:pt x="131" y="949"/>
                  </a:cubicBezTo>
                  <a:cubicBezTo>
                    <a:pt x="119" y="934"/>
                    <a:pt x="108" y="919"/>
                    <a:pt x="97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7" y="786"/>
                    <a:pt x="30" y="768"/>
                    <a:pt x="25" y="749"/>
                  </a:cubicBezTo>
                  <a:cubicBezTo>
                    <a:pt x="19" y="731"/>
                    <a:pt x="15" y="713"/>
                    <a:pt x="11" y="694"/>
                  </a:cubicBezTo>
                  <a:cubicBezTo>
                    <a:pt x="7" y="676"/>
                    <a:pt x="4" y="657"/>
                    <a:pt x="2" y="638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2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5" y="448"/>
                    <a:pt x="19" y="430"/>
                    <a:pt x="25" y="412"/>
                  </a:cubicBezTo>
                  <a:cubicBezTo>
                    <a:pt x="30" y="393"/>
                    <a:pt x="37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7" y="258"/>
                  </a:cubicBezTo>
                  <a:cubicBezTo>
                    <a:pt x="108" y="242"/>
                    <a:pt x="119" y="227"/>
                    <a:pt x="131" y="212"/>
                  </a:cubicBezTo>
                  <a:cubicBezTo>
                    <a:pt x="143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2" y="108"/>
                    <a:pt x="258" y="97"/>
                  </a:cubicBezTo>
                  <a:cubicBezTo>
                    <a:pt x="273" y="87"/>
                    <a:pt x="290" y="77"/>
                    <a:pt x="306" y="68"/>
                  </a:cubicBezTo>
                  <a:cubicBezTo>
                    <a:pt x="323" y="59"/>
                    <a:pt x="340" y="51"/>
                    <a:pt x="358" y="44"/>
                  </a:cubicBezTo>
                  <a:cubicBezTo>
                    <a:pt x="375" y="37"/>
                    <a:pt x="393" y="30"/>
                    <a:pt x="412" y="25"/>
                  </a:cubicBezTo>
                  <a:cubicBezTo>
                    <a:pt x="430" y="19"/>
                    <a:pt x="448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6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8" y="30"/>
                    <a:pt x="786" y="37"/>
                    <a:pt x="803" y="44"/>
                  </a:cubicBezTo>
                  <a:cubicBezTo>
                    <a:pt x="821" y="51"/>
                    <a:pt x="838" y="59"/>
                    <a:pt x="855" y="68"/>
                  </a:cubicBezTo>
                  <a:cubicBezTo>
                    <a:pt x="871" y="77"/>
                    <a:pt x="888" y="87"/>
                    <a:pt x="903" y="97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3" y="242"/>
                    <a:pt x="1064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4" y="375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7" y="504"/>
                    <a:pt x="1159" y="523"/>
                  </a:cubicBezTo>
                  <a:cubicBezTo>
                    <a:pt x="1160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EE2E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547" name="Google Shape;547;p2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758625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8" name="Google Shape;548;p28"/>
          <p:cNvGrpSpPr/>
          <p:nvPr/>
        </p:nvGrpSpPr>
        <p:grpSpPr>
          <a:xfrm>
            <a:off x="7408155" y="1732897"/>
            <a:ext cx="417960" cy="417960"/>
            <a:chOff x="7226055" y="1746735"/>
            <a:chExt cx="417960" cy="417960"/>
          </a:xfrm>
        </p:grpSpPr>
        <p:sp>
          <p:nvSpPr>
            <p:cNvPr id="549" name="Google Shape;549;p28"/>
            <p:cNvSpPr/>
            <p:nvPr/>
          </p:nvSpPr>
          <p:spPr>
            <a:xfrm>
              <a:off x="7226055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1" y="618"/>
                    <a:pt x="1159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7" y="713"/>
                    <a:pt x="1142" y="731"/>
                    <a:pt x="1136" y="749"/>
                  </a:cubicBezTo>
                  <a:cubicBezTo>
                    <a:pt x="1131" y="768"/>
                    <a:pt x="1125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4" y="903"/>
                  </a:cubicBezTo>
                  <a:cubicBezTo>
                    <a:pt x="1053" y="919"/>
                    <a:pt x="1042" y="934"/>
                    <a:pt x="1030" y="949"/>
                  </a:cubicBezTo>
                  <a:cubicBezTo>
                    <a:pt x="1018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5" y="1042"/>
                    <a:pt x="919" y="1053"/>
                    <a:pt x="904" y="1064"/>
                  </a:cubicBezTo>
                  <a:cubicBezTo>
                    <a:pt x="888" y="1074"/>
                    <a:pt x="871" y="1084"/>
                    <a:pt x="855" y="1093"/>
                  </a:cubicBezTo>
                  <a:cubicBezTo>
                    <a:pt x="838" y="1102"/>
                    <a:pt x="821" y="1110"/>
                    <a:pt x="803" y="1117"/>
                  </a:cubicBezTo>
                  <a:cubicBezTo>
                    <a:pt x="786" y="1124"/>
                    <a:pt x="768" y="1131"/>
                    <a:pt x="750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6" y="1157"/>
                    <a:pt x="637" y="1159"/>
                  </a:cubicBezTo>
                  <a:cubicBezTo>
                    <a:pt x="618" y="1160"/>
                    <a:pt x="599" y="1161"/>
                    <a:pt x="580" y="1161"/>
                  </a:cubicBezTo>
                  <a:cubicBezTo>
                    <a:pt x="561" y="1161"/>
                    <a:pt x="542" y="1160"/>
                    <a:pt x="523" y="1159"/>
                  </a:cubicBezTo>
                  <a:cubicBezTo>
                    <a:pt x="504" y="1157"/>
                    <a:pt x="486" y="1154"/>
                    <a:pt x="467" y="1150"/>
                  </a:cubicBezTo>
                  <a:cubicBezTo>
                    <a:pt x="448" y="1146"/>
                    <a:pt x="430" y="1142"/>
                    <a:pt x="412" y="1136"/>
                  </a:cubicBezTo>
                  <a:cubicBezTo>
                    <a:pt x="393" y="1131"/>
                    <a:pt x="376" y="1124"/>
                    <a:pt x="358" y="1117"/>
                  </a:cubicBezTo>
                  <a:cubicBezTo>
                    <a:pt x="340" y="1110"/>
                    <a:pt x="323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4" y="964"/>
                    <a:pt x="132" y="949"/>
                  </a:cubicBezTo>
                  <a:cubicBezTo>
                    <a:pt x="119" y="934"/>
                    <a:pt x="108" y="919"/>
                    <a:pt x="98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7" y="786"/>
                    <a:pt x="30" y="768"/>
                    <a:pt x="25" y="749"/>
                  </a:cubicBezTo>
                  <a:cubicBezTo>
                    <a:pt x="19" y="731"/>
                    <a:pt x="15" y="713"/>
                    <a:pt x="11" y="694"/>
                  </a:cubicBezTo>
                  <a:cubicBezTo>
                    <a:pt x="7" y="676"/>
                    <a:pt x="4" y="657"/>
                    <a:pt x="3" y="638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3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5" y="448"/>
                    <a:pt x="19" y="430"/>
                    <a:pt x="25" y="412"/>
                  </a:cubicBezTo>
                  <a:cubicBezTo>
                    <a:pt x="30" y="393"/>
                    <a:pt x="37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8" y="258"/>
                  </a:cubicBezTo>
                  <a:cubicBezTo>
                    <a:pt x="108" y="242"/>
                    <a:pt x="119" y="227"/>
                    <a:pt x="132" y="212"/>
                  </a:cubicBezTo>
                  <a:cubicBezTo>
                    <a:pt x="144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2" y="108"/>
                    <a:pt x="258" y="97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3" y="59"/>
                    <a:pt x="340" y="51"/>
                    <a:pt x="358" y="44"/>
                  </a:cubicBezTo>
                  <a:cubicBezTo>
                    <a:pt x="376" y="37"/>
                    <a:pt x="393" y="30"/>
                    <a:pt x="412" y="25"/>
                  </a:cubicBezTo>
                  <a:cubicBezTo>
                    <a:pt x="430" y="19"/>
                    <a:pt x="448" y="15"/>
                    <a:pt x="467" y="11"/>
                  </a:cubicBezTo>
                  <a:cubicBezTo>
                    <a:pt x="486" y="7"/>
                    <a:pt x="504" y="4"/>
                    <a:pt x="523" y="2"/>
                  </a:cubicBezTo>
                  <a:cubicBezTo>
                    <a:pt x="542" y="1"/>
                    <a:pt x="561" y="0"/>
                    <a:pt x="580" y="0"/>
                  </a:cubicBezTo>
                  <a:cubicBezTo>
                    <a:pt x="599" y="0"/>
                    <a:pt x="618" y="1"/>
                    <a:pt x="637" y="2"/>
                  </a:cubicBezTo>
                  <a:cubicBezTo>
                    <a:pt x="656" y="4"/>
                    <a:pt x="675" y="7"/>
                    <a:pt x="694" y="11"/>
                  </a:cubicBezTo>
                  <a:cubicBezTo>
                    <a:pt x="713" y="15"/>
                    <a:pt x="731" y="19"/>
                    <a:pt x="750" y="25"/>
                  </a:cubicBezTo>
                  <a:cubicBezTo>
                    <a:pt x="768" y="30"/>
                    <a:pt x="786" y="37"/>
                    <a:pt x="803" y="44"/>
                  </a:cubicBezTo>
                  <a:cubicBezTo>
                    <a:pt x="821" y="51"/>
                    <a:pt x="838" y="59"/>
                    <a:pt x="855" y="68"/>
                  </a:cubicBezTo>
                  <a:cubicBezTo>
                    <a:pt x="871" y="77"/>
                    <a:pt x="888" y="87"/>
                    <a:pt x="904" y="97"/>
                  </a:cubicBezTo>
                  <a:cubicBezTo>
                    <a:pt x="919" y="108"/>
                    <a:pt x="935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3" y="242"/>
                    <a:pt x="1064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5" y="375"/>
                    <a:pt x="1131" y="393"/>
                    <a:pt x="1136" y="412"/>
                  </a:cubicBezTo>
                  <a:cubicBezTo>
                    <a:pt x="1142" y="430"/>
                    <a:pt x="1147" y="448"/>
                    <a:pt x="1150" y="467"/>
                  </a:cubicBezTo>
                  <a:cubicBezTo>
                    <a:pt x="1154" y="485"/>
                    <a:pt x="1157" y="504"/>
                    <a:pt x="1159" y="523"/>
                  </a:cubicBezTo>
                  <a:cubicBezTo>
                    <a:pt x="1161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3E8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550" name="Google Shape;550;p2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351335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51" name="Google Shape;551;p28"/>
          <p:cNvCxnSpPr/>
          <p:nvPr/>
        </p:nvCxnSpPr>
        <p:spPr>
          <a:xfrm>
            <a:off x="1441575" y="1952425"/>
            <a:ext cx="12177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2" name="Google Shape;552;p28"/>
          <p:cNvCxnSpPr/>
          <p:nvPr/>
        </p:nvCxnSpPr>
        <p:spPr>
          <a:xfrm flipH="1" rot="10800000">
            <a:off x="3093100" y="1940025"/>
            <a:ext cx="1165200" cy="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3" name="Google Shape;553;p28"/>
          <p:cNvCxnSpPr/>
          <p:nvPr/>
        </p:nvCxnSpPr>
        <p:spPr>
          <a:xfrm>
            <a:off x="4720475" y="1947025"/>
            <a:ext cx="10365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4" name="Google Shape;554;p28"/>
          <p:cNvCxnSpPr/>
          <p:nvPr/>
        </p:nvCxnSpPr>
        <p:spPr>
          <a:xfrm flipH="1" rot="10800000">
            <a:off x="6184250" y="1954125"/>
            <a:ext cx="12327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55" name="Google Shape;555;p28"/>
          <p:cNvSpPr txBox="1"/>
          <p:nvPr/>
        </p:nvSpPr>
        <p:spPr>
          <a:xfrm>
            <a:off x="2186013" y="2465575"/>
            <a:ext cx="1364700" cy="923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Top payments:{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Bob: </a:t>
            </a:r>
            <a:r>
              <a:rPr b="1" lang="en" sz="1200">
                <a:solidFill>
                  <a:schemeClr val="dk2"/>
                </a:solidFill>
              </a:rPr>
              <a:t>$90</a:t>
            </a:r>
            <a:r>
              <a:rPr lang="en" sz="1200">
                <a:solidFill>
                  <a:schemeClr val="dk2"/>
                </a:solidFill>
              </a:rPr>
              <a:t>,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Chris: $50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}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556" name="Google Shape;556;p28"/>
          <p:cNvSpPr txBox="1"/>
          <p:nvPr/>
        </p:nvSpPr>
        <p:spPr>
          <a:xfrm>
            <a:off x="3813325" y="2465575"/>
            <a:ext cx="1364700" cy="36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blacklist:[</a:t>
            </a:r>
            <a:r>
              <a:rPr b="1" lang="en" sz="1200">
                <a:solidFill>
                  <a:schemeClr val="dk2"/>
                </a:solidFill>
              </a:rPr>
              <a:t>Bob</a:t>
            </a:r>
            <a:r>
              <a:rPr lang="en" sz="1200">
                <a:solidFill>
                  <a:schemeClr val="dk2"/>
                </a:solidFill>
              </a:rPr>
              <a:t>]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557" name="Google Shape;557;p28"/>
          <p:cNvSpPr txBox="1"/>
          <p:nvPr/>
        </p:nvSpPr>
        <p:spPr>
          <a:xfrm>
            <a:off x="5354675" y="2465575"/>
            <a:ext cx="1364700" cy="36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# of frauds: 2</a:t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descr="dollar paper icon vector. Isolated contour symbol illustration (Provided by Getty Images)" id="558" name="Google Shape;558;p28"/>
          <p:cNvPicPr preferRelativeResize="0"/>
          <p:nvPr/>
        </p:nvPicPr>
        <p:blipFill rotWithShape="1">
          <a:blip r:embed="rId8">
            <a:alphaModFix/>
          </a:blip>
          <a:srcRect b="18459" l="24918" r="23915" t="18497"/>
          <a:stretch/>
        </p:blipFill>
        <p:spPr>
          <a:xfrm>
            <a:off x="5935463" y="3623950"/>
            <a:ext cx="203100" cy="250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llar paper icon vector. Isolated contour symbol illustration (Provided by Getty Images)" id="559" name="Google Shape;559;p28"/>
          <p:cNvPicPr preferRelativeResize="0"/>
          <p:nvPr/>
        </p:nvPicPr>
        <p:blipFill rotWithShape="1">
          <a:blip r:embed="rId8">
            <a:alphaModFix/>
          </a:blip>
          <a:srcRect b="18459" l="24918" r="23915" t="18497"/>
          <a:stretch/>
        </p:blipFill>
        <p:spPr>
          <a:xfrm>
            <a:off x="5935475" y="2951175"/>
            <a:ext cx="203100" cy="250250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28"/>
          <p:cNvSpPr txBox="1"/>
          <p:nvPr/>
        </p:nvSpPr>
        <p:spPr>
          <a:xfrm>
            <a:off x="5178025" y="3929175"/>
            <a:ext cx="1856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(Bob, $90, “</a:t>
            </a:r>
            <a:r>
              <a:rPr b="1" lang="en" sz="1300">
                <a:solidFill>
                  <a:schemeClr val="dk2"/>
                </a:solidFill>
              </a:rPr>
              <a:t>Fraud</a:t>
            </a:r>
            <a:r>
              <a:rPr lang="en" sz="1300">
                <a:solidFill>
                  <a:schemeClr val="dk2"/>
                </a:solidFill>
              </a:rPr>
              <a:t>”)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561" name="Google Shape;561;p28"/>
          <p:cNvSpPr txBox="1"/>
          <p:nvPr/>
        </p:nvSpPr>
        <p:spPr>
          <a:xfrm>
            <a:off x="5071325" y="3239050"/>
            <a:ext cx="1931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(Bob, ¥5,000,“</a:t>
            </a:r>
            <a:r>
              <a:rPr b="1" lang="en" sz="1300">
                <a:solidFill>
                  <a:schemeClr val="dk2"/>
                </a:solidFill>
              </a:rPr>
              <a:t>Fraud</a:t>
            </a:r>
            <a:r>
              <a:rPr lang="en" sz="1300">
                <a:solidFill>
                  <a:schemeClr val="dk2"/>
                </a:solidFill>
              </a:rPr>
              <a:t>”)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562" name="Google Shape;562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bug caused by a wrong exchange rate</a:t>
            </a:r>
            <a:endParaRPr/>
          </a:p>
        </p:txBody>
      </p:sp>
      <p:sp>
        <p:nvSpPr>
          <p:cNvPr id="563" name="Google Shape;563;p28"/>
          <p:cNvSpPr txBox="1"/>
          <p:nvPr/>
        </p:nvSpPr>
        <p:spPr>
          <a:xfrm>
            <a:off x="1056813" y="2110825"/>
            <a:ext cx="2703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</a:t>
            </a:r>
            <a:endParaRPr/>
          </a:p>
        </p:txBody>
      </p:sp>
      <p:sp>
        <p:nvSpPr>
          <p:cNvPr id="564" name="Google Shape;564;p28"/>
          <p:cNvSpPr txBox="1"/>
          <p:nvPr/>
        </p:nvSpPr>
        <p:spPr>
          <a:xfrm>
            <a:off x="2652811" y="2110825"/>
            <a:ext cx="4182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FE</a:t>
            </a:r>
            <a:endParaRPr/>
          </a:p>
        </p:txBody>
      </p:sp>
      <p:sp>
        <p:nvSpPr>
          <p:cNvPr id="565" name="Google Shape;565;p28"/>
          <p:cNvSpPr txBox="1"/>
          <p:nvPr/>
        </p:nvSpPr>
        <p:spPr>
          <a:xfrm>
            <a:off x="4299600" y="2110825"/>
            <a:ext cx="417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FD</a:t>
            </a:r>
            <a:endParaRPr/>
          </a:p>
        </p:txBody>
      </p:sp>
      <p:sp>
        <p:nvSpPr>
          <p:cNvPr id="566" name="Google Shape;566;p28"/>
          <p:cNvSpPr txBox="1"/>
          <p:nvPr/>
        </p:nvSpPr>
        <p:spPr>
          <a:xfrm>
            <a:off x="5756412" y="2110825"/>
            <a:ext cx="417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FF</a:t>
            </a:r>
            <a:endParaRPr/>
          </a:p>
        </p:txBody>
      </p:sp>
      <p:sp>
        <p:nvSpPr>
          <p:cNvPr id="567" name="Google Shape;567;p28"/>
          <p:cNvSpPr txBox="1"/>
          <p:nvPr/>
        </p:nvSpPr>
        <p:spPr>
          <a:xfrm>
            <a:off x="7458435" y="2110825"/>
            <a:ext cx="3174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</a:t>
            </a:r>
            <a:endParaRPr/>
          </a:p>
        </p:txBody>
      </p:sp>
      <p:sp>
        <p:nvSpPr>
          <p:cNvPr id="568" name="Google Shape;568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9" name="Google Shape;569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60001" y="3262599"/>
            <a:ext cx="417900" cy="33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12326" y="3952724"/>
            <a:ext cx="417900" cy="337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5" name="Google Shape;575;p29"/>
          <p:cNvCxnSpPr>
            <a:stCxn id="576" idx="4"/>
            <a:endCxn id="577" idx="0"/>
          </p:cNvCxnSpPr>
          <p:nvPr/>
        </p:nvCxnSpPr>
        <p:spPr>
          <a:xfrm>
            <a:off x="3335375" y="1918800"/>
            <a:ext cx="0" cy="2153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78" name="Google Shape;57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70"/>
              <a:t>Limitations of Existing Debuggers</a:t>
            </a:r>
            <a:endParaRPr/>
          </a:p>
        </p:txBody>
      </p:sp>
      <p:sp>
        <p:nvSpPr>
          <p:cNvPr id="576" name="Google Shape;576;p29"/>
          <p:cNvSpPr/>
          <p:nvPr/>
        </p:nvSpPr>
        <p:spPr>
          <a:xfrm>
            <a:off x="3270575" y="1789200"/>
            <a:ext cx="129600" cy="129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29"/>
          <p:cNvSpPr/>
          <p:nvPr/>
        </p:nvSpPr>
        <p:spPr>
          <a:xfrm>
            <a:off x="3270575" y="2207850"/>
            <a:ext cx="129600" cy="1296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29"/>
          <p:cNvSpPr/>
          <p:nvPr/>
        </p:nvSpPr>
        <p:spPr>
          <a:xfrm>
            <a:off x="3270575" y="2734975"/>
            <a:ext cx="129600" cy="1296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29"/>
          <p:cNvSpPr/>
          <p:nvPr/>
        </p:nvSpPr>
        <p:spPr>
          <a:xfrm>
            <a:off x="3270575" y="3445500"/>
            <a:ext cx="129600" cy="1296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29"/>
          <p:cNvSpPr txBox="1"/>
          <p:nvPr/>
        </p:nvSpPr>
        <p:spPr>
          <a:xfrm>
            <a:off x="2935775" y="4072075"/>
            <a:ext cx="79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Time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82" name="Google Shape;582;p29"/>
          <p:cNvSpPr txBox="1"/>
          <p:nvPr/>
        </p:nvSpPr>
        <p:spPr>
          <a:xfrm>
            <a:off x="311700" y="1172613"/>
            <a:ext cx="414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Forward Debugging: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83" name="Google Shape;583;p29"/>
          <p:cNvSpPr/>
          <p:nvPr/>
        </p:nvSpPr>
        <p:spPr>
          <a:xfrm rot="10800000">
            <a:off x="3053550" y="2780000"/>
            <a:ext cx="131700" cy="761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29"/>
          <p:cNvSpPr txBox="1"/>
          <p:nvPr/>
        </p:nvSpPr>
        <p:spPr>
          <a:xfrm>
            <a:off x="3509450" y="1661550"/>
            <a:ext cx="799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Start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585" name="Google Shape;585;p29"/>
          <p:cNvSpPr txBox="1"/>
          <p:nvPr/>
        </p:nvSpPr>
        <p:spPr>
          <a:xfrm>
            <a:off x="3509450" y="2046450"/>
            <a:ext cx="799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Bug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586" name="Google Shape;586;p29"/>
          <p:cNvSpPr txBox="1"/>
          <p:nvPr/>
        </p:nvSpPr>
        <p:spPr>
          <a:xfrm>
            <a:off x="3487600" y="2607325"/>
            <a:ext cx="1836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Effect observed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587" name="Google Shape;587;p29"/>
          <p:cNvSpPr txBox="1"/>
          <p:nvPr/>
        </p:nvSpPr>
        <p:spPr>
          <a:xfrm>
            <a:off x="882750" y="2968100"/>
            <a:ext cx="2131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Attach debugger, inspect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588" name="Google Shape;588;p29"/>
          <p:cNvSpPr txBox="1"/>
          <p:nvPr/>
        </p:nvSpPr>
        <p:spPr>
          <a:xfrm>
            <a:off x="5206950" y="2057100"/>
            <a:ext cx="2501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</a:rPr>
              <a:t>Cannot debug the past.</a:t>
            </a:r>
            <a:endParaRPr b="1" sz="1600">
              <a:solidFill>
                <a:schemeClr val="dk2"/>
              </a:solidFill>
            </a:endParaRPr>
          </a:p>
        </p:txBody>
      </p:sp>
      <p:sp>
        <p:nvSpPr>
          <p:cNvPr id="589" name="Google Shape;58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0" name="Google Shape;590;p29"/>
          <p:cNvSpPr/>
          <p:nvPr/>
        </p:nvSpPr>
        <p:spPr>
          <a:xfrm>
            <a:off x="4104425" y="2166000"/>
            <a:ext cx="1062900" cy="2133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30"/>
          <p:cNvSpPr txBox="1"/>
          <p:nvPr/>
        </p:nvSpPr>
        <p:spPr>
          <a:xfrm>
            <a:off x="867600" y="3603225"/>
            <a:ext cx="7561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</a:rPr>
              <a:t>Non-deterministic behavior: may cause the bug not to be reproducible.</a:t>
            </a:r>
            <a:endParaRPr b="1" sz="1600">
              <a:solidFill>
                <a:schemeClr val="dk2"/>
              </a:solidFill>
            </a:endParaRPr>
          </a:p>
        </p:txBody>
      </p:sp>
      <p:cxnSp>
        <p:nvCxnSpPr>
          <p:cNvPr id="596" name="Google Shape;596;p30"/>
          <p:cNvCxnSpPr>
            <a:stCxn id="597" idx="4"/>
          </p:cNvCxnSpPr>
          <p:nvPr/>
        </p:nvCxnSpPr>
        <p:spPr>
          <a:xfrm flipH="1">
            <a:off x="3904650" y="1921775"/>
            <a:ext cx="5400" cy="1136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98" name="Google Shape;59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70"/>
              <a:t>Limitations of </a:t>
            </a:r>
            <a:r>
              <a:rPr lang="en" sz="2370"/>
              <a:t>Existing</a:t>
            </a:r>
            <a:r>
              <a:rPr lang="en" sz="2370"/>
              <a:t> Debuggers</a:t>
            </a:r>
            <a:endParaRPr/>
          </a:p>
        </p:txBody>
      </p:sp>
      <p:sp>
        <p:nvSpPr>
          <p:cNvPr id="599" name="Google Shape;599;p30"/>
          <p:cNvSpPr txBox="1"/>
          <p:nvPr/>
        </p:nvSpPr>
        <p:spPr>
          <a:xfrm>
            <a:off x="311700" y="1213675"/>
            <a:ext cx="2797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Stop-Restart Debugging: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00" name="Google Shape;600;p30"/>
          <p:cNvSpPr/>
          <p:nvPr/>
        </p:nvSpPr>
        <p:spPr>
          <a:xfrm>
            <a:off x="1535050" y="1816788"/>
            <a:ext cx="129600" cy="129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30"/>
          <p:cNvSpPr/>
          <p:nvPr/>
        </p:nvSpPr>
        <p:spPr>
          <a:xfrm>
            <a:off x="1535050" y="2716888"/>
            <a:ext cx="129600" cy="1296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30"/>
          <p:cNvSpPr txBox="1"/>
          <p:nvPr/>
        </p:nvSpPr>
        <p:spPr>
          <a:xfrm>
            <a:off x="3682175" y="3079713"/>
            <a:ext cx="79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Time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97" name="Google Shape;597;p30"/>
          <p:cNvSpPr/>
          <p:nvPr/>
        </p:nvSpPr>
        <p:spPr>
          <a:xfrm>
            <a:off x="3845250" y="1792175"/>
            <a:ext cx="129600" cy="129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30"/>
          <p:cNvSpPr/>
          <p:nvPr/>
        </p:nvSpPr>
        <p:spPr>
          <a:xfrm>
            <a:off x="3845250" y="2267275"/>
            <a:ext cx="129600" cy="129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30"/>
          <p:cNvSpPr/>
          <p:nvPr/>
        </p:nvSpPr>
        <p:spPr>
          <a:xfrm>
            <a:off x="3845250" y="2696425"/>
            <a:ext cx="129600" cy="129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30"/>
          <p:cNvSpPr txBox="1"/>
          <p:nvPr/>
        </p:nvSpPr>
        <p:spPr>
          <a:xfrm>
            <a:off x="1664650" y="1702900"/>
            <a:ext cx="799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Start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606" name="Google Shape;606;p30"/>
          <p:cNvSpPr txBox="1"/>
          <p:nvPr/>
        </p:nvSpPr>
        <p:spPr>
          <a:xfrm>
            <a:off x="1664650" y="2087800"/>
            <a:ext cx="799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Bug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607" name="Google Shape;607;p30"/>
          <p:cNvSpPr txBox="1"/>
          <p:nvPr/>
        </p:nvSpPr>
        <p:spPr>
          <a:xfrm>
            <a:off x="1664650" y="2530400"/>
            <a:ext cx="989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Effect observed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608" name="Google Shape;608;p30"/>
          <p:cNvSpPr txBox="1"/>
          <p:nvPr/>
        </p:nvSpPr>
        <p:spPr>
          <a:xfrm>
            <a:off x="4044250" y="1664513"/>
            <a:ext cx="799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Restart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609" name="Google Shape;609;p30"/>
          <p:cNvSpPr txBox="1"/>
          <p:nvPr/>
        </p:nvSpPr>
        <p:spPr>
          <a:xfrm>
            <a:off x="4044650" y="2118025"/>
            <a:ext cx="799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N</a:t>
            </a:r>
            <a:r>
              <a:rPr lang="en" sz="1300">
                <a:solidFill>
                  <a:schemeClr val="dk2"/>
                </a:solidFill>
              </a:rPr>
              <a:t>ormal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610" name="Google Shape;610;p30"/>
          <p:cNvSpPr txBox="1"/>
          <p:nvPr/>
        </p:nvSpPr>
        <p:spPr>
          <a:xfrm>
            <a:off x="4044250" y="2571525"/>
            <a:ext cx="799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N</a:t>
            </a:r>
            <a:r>
              <a:rPr lang="en" sz="1300">
                <a:solidFill>
                  <a:schemeClr val="dk2"/>
                </a:solidFill>
              </a:rPr>
              <a:t>ormal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611" name="Google Shape;611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12" name="Google Shape;612;p30"/>
          <p:cNvCxnSpPr>
            <a:endCxn id="601" idx="0"/>
          </p:cNvCxnSpPr>
          <p:nvPr/>
        </p:nvCxnSpPr>
        <p:spPr>
          <a:xfrm>
            <a:off x="1599850" y="1946488"/>
            <a:ext cx="0" cy="770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3" name="Google Shape;613;p30"/>
          <p:cNvSpPr/>
          <p:nvPr/>
        </p:nvSpPr>
        <p:spPr>
          <a:xfrm>
            <a:off x="1535050" y="2215450"/>
            <a:ext cx="129600" cy="1296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4" name="Google Shape;614;p30"/>
          <p:cNvCxnSpPr>
            <a:stCxn id="607" idx="3"/>
            <a:endCxn id="597" idx="2"/>
          </p:cNvCxnSpPr>
          <p:nvPr/>
        </p:nvCxnSpPr>
        <p:spPr>
          <a:xfrm flipH="1" rot="10800000">
            <a:off x="2654350" y="1856900"/>
            <a:ext cx="1191000" cy="9660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70"/>
              <a:t>IcedTea: Time-travel Debugging</a:t>
            </a:r>
            <a:endParaRPr/>
          </a:p>
        </p:txBody>
      </p:sp>
      <p:pic>
        <p:nvPicPr>
          <p:cNvPr id="620" name="Google Shape;62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5808" y="1919143"/>
            <a:ext cx="116640" cy="116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83405" y="1713943"/>
            <a:ext cx="116640" cy="116640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31"/>
          <p:cNvSpPr txBox="1"/>
          <p:nvPr/>
        </p:nvSpPr>
        <p:spPr>
          <a:xfrm>
            <a:off x="2048150" y="1785013"/>
            <a:ext cx="799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Jump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623" name="Google Shape;623;p31"/>
          <p:cNvSpPr txBox="1"/>
          <p:nvPr/>
        </p:nvSpPr>
        <p:spPr>
          <a:xfrm>
            <a:off x="3662400" y="1579813"/>
            <a:ext cx="799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Step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624" name="Google Shape;624;p31"/>
          <p:cNvSpPr txBox="1"/>
          <p:nvPr/>
        </p:nvSpPr>
        <p:spPr>
          <a:xfrm>
            <a:off x="610700" y="2880550"/>
            <a:ext cx="6606000" cy="14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</a:rPr>
              <a:t>We allow:</a:t>
            </a:r>
            <a:endParaRPr sz="1900">
              <a:solidFill>
                <a:schemeClr val="dk2"/>
              </a:solidFill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AutoNum type="arabicPeriod"/>
            </a:pPr>
            <a:r>
              <a:rPr lang="en" sz="1900">
                <a:solidFill>
                  <a:schemeClr val="dk2"/>
                </a:solidFill>
              </a:rPr>
              <a:t>Tuple-based replay of the original execution.</a:t>
            </a:r>
            <a:endParaRPr sz="1900">
              <a:solidFill>
                <a:schemeClr val="dk2"/>
              </a:solidFill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AutoNum type="arabicPeriod"/>
            </a:pPr>
            <a:r>
              <a:rPr lang="en" sz="1900">
                <a:solidFill>
                  <a:schemeClr val="dk2"/>
                </a:solidFill>
              </a:rPr>
              <a:t>Tuple-based step inspections.</a:t>
            </a:r>
            <a:endParaRPr sz="1900">
              <a:solidFill>
                <a:schemeClr val="dk2"/>
              </a:solidFill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AutoNum type="arabicPeriod"/>
            </a:pPr>
            <a:r>
              <a:rPr lang="en" sz="1900">
                <a:solidFill>
                  <a:schemeClr val="dk2"/>
                </a:solidFill>
              </a:rPr>
              <a:t>Responsive jump-back.</a:t>
            </a:r>
            <a:endParaRPr sz="1900">
              <a:solidFill>
                <a:schemeClr val="dk2"/>
              </a:solidFill>
            </a:endParaRPr>
          </a:p>
        </p:txBody>
      </p:sp>
      <p:sp>
        <p:nvSpPr>
          <p:cNvPr id="625" name="Google Shape;625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6" name="Google Shape;626;p31"/>
          <p:cNvSpPr/>
          <p:nvPr/>
        </p:nvSpPr>
        <p:spPr>
          <a:xfrm>
            <a:off x="3117625" y="1282725"/>
            <a:ext cx="129600" cy="129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31"/>
          <p:cNvSpPr/>
          <p:nvPr/>
        </p:nvSpPr>
        <p:spPr>
          <a:xfrm>
            <a:off x="3117625" y="2467275"/>
            <a:ext cx="129600" cy="1296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31"/>
          <p:cNvSpPr txBox="1"/>
          <p:nvPr/>
        </p:nvSpPr>
        <p:spPr>
          <a:xfrm>
            <a:off x="3384525" y="1178638"/>
            <a:ext cx="799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Start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629" name="Google Shape;629;p31"/>
          <p:cNvSpPr txBox="1"/>
          <p:nvPr/>
        </p:nvSpPr>
        <p:spPr>
          <a:xfrm>
            <a:off x="3384525" y="1980988"/>
            <a:ext cx="799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Bug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630" name="Google Shape;630;p31"/>
          <p:cNvSpPr txBox="1"/>
          <p:nvPr/>
        </p:nvSpPr>
        <p:spPr>
          <a:xfrm>
            <a:off x="3384525" y="2334738"/>
            <a:ext cx="1764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Effect observed</a:t>
            </a:r>
            <a:endParaRPr sz="1300">
              <a:solidFill>
                <a:schemeClr val="dk2"/>
              </a:solidFill>
            </a:endParaRPr>
          </a:p>
        </p:txBody>
      </p:sp>
      <p:cxnSp>
        <p:nvCxnSpPr>
          <p:cNvPr id="631" name="Google Shape;631;p31"/>
          <p:cNvCxnSpPr>
            <a:stCxn id="626" idx="4"/>
            <a:endCxn id="627" idx="0"/>
          </p:cNvCxnSpPr>
          <p:nvPr/>
        </p:nvCxnSpPr>
        <p:spPr>
          <a:xfrm>
            <a:off x="3182425" y="1412325"/>
            <a:ext cx="0" cy="1055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2" name="Google Shape;632;p31"/>
          <p:cNvSpPr/>
          <p:nvPr/>
        </p:nvSpPr>
        <p:spPr>
          <a:xfrm>
            <a:off x="3117625" y="2113538"/>
            <a:ext cx="129600" cy="1296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33" name="Google Shape;633;p31"/>
          <p:cNvCxnSpPr>
            <a:stCxn id="627" idx="2"/>
            <a:endCxn id="626" idx="2"/>
          </p:cNvCxnSpPr>
          <p:nvPr/>
        </p:nvCxnSpPr>
        <p:spPr>
          <a:xfrm flipH="1" rot="10800000">
            <a:off x="3117625" y="1347375"/>
            <a:ext cx="600" cy="1184700"/>
          </a:xfrm>
          <a:prstGeom prst="curvedConnector3">
            <a:avLst>
              <a:gd fmla="val -396875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34" name="Google Shape;634;p31"/>
          <p:cNvCxnSpPr>
            <a:stCxn id="626" idx="6"/>
            <a:endCxn id="632" idx="6"/>
          </p:cNvCxnSpPr>
          <p:nvPr/>
        </p:nvCxnSpPr>
        <p:spPr>
          <a:xfrm>
            <a:off x="3247225" y="1347525"/>
            <a:ext cx="600" cy="830700"/>
          </a:xfrm>
          <a:prstGeom prst="curvedConnector3">
            <a:avLst>
              <a:gd fmla="val 396875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35" name="Google Shape;63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2800" y="1341725"/>
            <a:ext cx="1822200" cy="12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/>
        </p:nvSpPr>
        <p:spPr>
          <a:xfrm>
            <a:off x="369900" y="1085550"/>
            <a:ext cx="6921600" cy="14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</a:rPr>
              <a:t>Programming languages: debugging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</a:rPr>
              <a:t>Programming languages: time-travel debugging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</a:rPr>
              <a:t>Dataflows: debugging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900"/>
              <a:buAutoNum type="arabicPeriod"/>
            </a:pPr>
            <a:r>
              <a:rPr lang="en" sz="1900">
                <a:solidFill>
                  <a:srgbClr val="0000FF"/>
                </a:solidFill>
              </a:rPr>
              <a:t>Dataflows: time-travel debugging (IcedTea)</a:t>
            </a:r>
            <a:endParaRPr sz="1900">
              <a:solidFill>
                <a:srgbClr val="0000FF"/>
              </a:solidFill>
            </a:endParaRPr>
          </a:p>
        </p:txBody>
      </p:sp>
      <p:sp>
        <p:nvSpPr>
          <p:cNvPr id="70" name="Google Shape;7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70"/>
              <a:t>IcedTea: Overview</a:t>
            </a:r>
            <a:endParaRPr/>
          </a:p>
        </p:txBody>
      </p:sp>
      <p:sp>
        <p:nvSpPr>
          <p:cNvPr id="71" name="Google Shape;7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8775" y="234050"/>
            <a:ext cx="1822200" cy="12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70"/>
              <a:t>Time-travel Debugging: Go to the past!</a:t>
            </a:r>
            <a:endParaRPr/>
          </a:p>
        </p:txBody>
      </p:sp>
      <p:sp>
        <p:nvSpPr>
          <p:cNvPr id="641" name="Google Shape;641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2" name="Google Shape;64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8550" y="932425"/>
            <a:ext cx="7258297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3"/>
          <p:cNvSpPr/>
          <p:nvPr/>
        </p:nvSpPr>
        <p:spPr>
          <a:xfrm>
            <a:off x="732300" y="2507125"/>
            <a:ext cx="7081800" cy="860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70"/>
              <a:t>“Happen-before” consistency?</a:t>
            </a:r>
            <a:endParaRPr sz="2370"/>
          </a:p>
        </p:txBody>
      </p:sp>
      <p:sp>
        <p:nvSpPr>
          <p:cNvPr id="649" name="Google Shape;649;p33"/>
          <p:cNvSpPr txBox="1"/>
          <p:nvPr/>
        </p:nvSpPr>
        <p:spPr>
          <a:xfrm>
            <a:off x="311700" y="1228400"/>
            <a:ext cx="8691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It may not provide useful information</a:t>
            </a:r>
            <a:endParaRPr sz="1800">
              <a:solidFill>
                <a:schemeClr val="dk1"/>
              </a:solidFill>
            </a:endParaRPr>
          </a:p>
        </p:txBody>
      </p:sp>
      <p:grpSp>
        <p:nvGrpSpPr>
          <p:cNvPr id="650" name="Google Shape;650;p33"/>
          <p:cNvGrpSpPr/>
          <p:nvPr/>
        </p:nvGrpSpPr>
        <p:grpSpPr>
          <a:xfrm>
            <a:off x="858330" y="2605305"/>
            <a:ext cx="418320" cy="417960"/>
            <a:chOff x="1018805" y="1746730"/>
            <a:chExt cx="418320" cy="417960"/>
          </a:xfrm>
        </p:grpSpPr>
        <p:sp>
          <p:nvSpPr>
            <p:cNvPr id="651" name="Google Shape;651;p33"/>
            <p:cNvSpPr/>
            <p:nvPr/>
          </p:nvSpPr>
          <p:spPr>
            <a:xfrm>
              <a:off x="1018805" y="1746730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1"/>
                  </a:moveTo>
                  <a:cubicBezTo>
                    <a:pt x="1162" y="600"/>
                    <a:pt x="1161" y="619"/>
                    <a:pt x="1159" y="638"/>
                  </a:cubicBezTo>
                  <a:cubicBezTo>
                    <a:pt x="1157" y="657"/>
                    <a:pt x="1154" y="676"/>
                    <a:pt x="1151" y="694"/>
                  </a:cubicBezTo>
                  <a:cubicBezTo>
                    <a:pt x="1147" y="713"/>
                    <a:pt x="1142" y="731"/>
                    <a:pt x="1137" y="750"/>
                  </a:cubicBezTo>
                  <a:cubicBezTo>
                    <a:pt x="1131" y="768"/>
                    <a:pt x="1125" y="786"/>
                    <a:pt x="1118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5" y="888"/>
                    <a:pt x="1064" y="904"/>
                  </a:cubicBezTo>
                  <a:cubicBezTo>
                    <a:pt x="1054" y="919"/>
                    <a:pt x="1042" y="935"/>
                    <a:pt x="1030" y="949"/>
                  </a:cubicBezTo>
                  <a:cubicBezTo>
                    <a:pt x="1018" y="964"/>
                    <a:pt x="1005" y="978"/>
                    <a:pt x="992" y="991"/>
                  </a:cubicBezTo>
                  <a:cubicBezTo>
                    <a:pt x="979" y="1005"/>
                    <a:pt x="964" y="1018"/>
                    <a:pt x="950" y="1030"/>
                  </a:cubicBezTo>
                  <a:cubicBezTo>
                    <a:pt x="935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7" y="1102"/>
                    <a:pt x="820" y="1110"/>
                    <a:pt x="803" y="1117"/>
                  </a:cubicBezTo>
                  <a:cubicBezTo>
                    <a:pt x="785" y="1125"/>
                    <a:pt x="767" y="1131"/>
                    <a:pt x="749" y="1136"/>
                  </a:cubicBezTo>
                  <a:cubicBezTo>
                    <a:pt x="731" y="1142"/>
                    <a:pt x="712" y="1147"/>
                    <a:pt x="694" y="1150"/>
                  </a:cubicBezTo>
                  <a:cubicBezTo>
                    <a:pt x="675" y="1154"/>
                    <a:pt x="656" y="1157"/>
                    <a:pt x="637" y="1159"/>
                  </a:cubicBezTo>
                  <a:cubicBezTo>
                    <a:pt x="619" y="1161"/>
                    <a:pt x="600" y="1161"/>
                    <a:pt x="581" y="1161"/>
                  </a:cubicBezTo>
                  <a:cubicBezTo>
                    <a:pt x="562" y="1161"/>
                    <a:pt x="543" y="1161"/>
                    <a:pt x="524" y="1159"/>
                  </a:cubicBezTo>
                  <a:cubicBezTo>
                    <a:pt x="505" y="1157"/>
                    <a:pt x="486" y="1154"/>
                    <a:pt x="467" y="1150"/>
                  </a:cubicBezTo>
                  <a:cubicBezTo>
                    <a:pt x="449" y="1147"/>
                    <a:pt x="430" y="1142"/>
                    <a:pt x="412" y="1136"/>
                  </a:cubicBezTo>
                  <a:cubicBezTo>
                    <a:pt x="394" y="1131"/>
                    <a:pt x="376" y="1125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9"/>
                  </a:cubicBezTo>
                  <a:cubicBezTo>
                    <a:pt x="120" y="935"/>
                    <a:pt x="109" y="919"/>
                    <a:pt x="98" y="904"/>
                  </a:cubicBezTo>
                  <a:cubicBezTo>
                    <a:pt x="88" y="888"/>
                    <a:pt x="78" y="871"/>
                    <a:pt x="69" y="855"/>
                  </a:cubicBezTo>
                  <a:cubicBezTo>
                    <a:pt x="60" y="838"/>
                    <a:pt x="52" y="821"/>
                    <a:pt x="44" y="803"/>
                  </a:cubicBezTo>
                  <a:cubicBezTo>
                    <a:pt x="37" y="786"/>
                    <a:pt x="31" y="768"/>
                    <a:pt x="25" y="750"/>
                  </a:cubicBezTo>
                  <a:cubicBezTo>
                    <a:pt x="20" y="731"/>
                    <a:pt x="15" y="713"/>
                    <a:pt x="11" y="694"/>
                  </a:cubicBezTo>
                  <a:cubicBezTo>
                    <a:pt x="8" y="676"/>
                    <a:pt x="5" y="657"/>
                    <a:pt x="3" y="638"/>
                  </a:cubicBezTo>
                  <a:cubicBezTo>
                    <a:pt x="1" y="619"/>
                    <a:pt x="0" y="600"/>
                    <a:pt x="0" y="581"/>
                  </a:cubicBezTo>
                  <a:cubicBezTo>
                    <a:pt x="0" y="562"/>
                    <a:pt x="1" y="543"/>
                    <a:pt x="3" y="524"/>
                  </a:cubicBezTo>
                  <a:cubicBezTo>
                    <a:pt x="5" y="505"/>
                    <a:pt x="8" y="487"/>
                    <a:pt x="11" y="468"/>
                  </a:cubicBezTo>
                  <a:cubicBezTo>
                    <a:pt x="15" y="449"/>
                    <a:pt x="20" y="431"/>
                    <a:pt x="25" y="413"/>
                  </a:cubicBezTo>
                  <a:cubicBezTo>
                    <a:pt x="31" y="394"/>
                    <a:pt x="37" y="376"/>
                    <a:pt x="44" y="358"/>
                  </a:cubicBezTo>
                  <a:cubicBezTo>
                    <a:pt x="52" y="340"/>
                    <a:pt x="60" y="323"/>
                    <a:pt x="69" y="307"/>
                  </a:cubicBezTo>
                  <a:cubicBezTo>
                    <a:pt x="78" y="290"/>
                    <a:pt x="88" y="274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4"/>
                    <a:pt x="212" y="132"/>
                  </a:cubicBezTo>
                  <a:cubicBezTo>
                    <a:pt x="227" y="119"/>
                    <a:pt x="242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7" y="11"/>
                  </a:cubicBezTo>
                  <a:cubicBezTo>
                    <a:pt x="486" y="7"/>
                    <a:pt x="505" y="4"/>
                    <a:pt x="524" y="3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7" y="3"/>
                  </a:cubicBezTo>
                  <a:cubicBezTo>
                    <a:pt x="656" y="4"/>
                    <a:pt x="675" y="7"/>
                    <a:pt x="694" y="11"/>
                  </a:cubicBezTo>
                  <a:cubicBezTo>
                    <a:pt x="712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7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5" y="119"/>
                    <a:pt x="950" y="132"/>
                  </a:cubicBezTo>
                  <a:cubicBezTo>
                    <a:pt x="964" y="144"/>
                    <a:pt x="979" y="156"/>
                    <a:pt x="992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4" y="242"/>
                    <a:pt x="1064" y="258"/>
                  </a:cubicBezTo>
                  <a:cubicBezTo>
                    <a:pt x="1075" y="274"/>
                    <a:pt x="1084" y="290"/>
                    <a:pt x="1093" y="307"/>
                  </a:cubicBezTo>
                  <a:cubicBezTo>
                    <a:pt x="1102" y="323"/>
                    <a:pt x="1110" y="340"/>
                    <a:pt x="1118" y="358"/>
                  </a:cubicBezTo>
                  <a:cubicBezTo>
                    <a:pt x="1125" y="376"/>
                    <a:pt x="1131" y="394"/>
                    <a:pt x="1137" y="413"/>
                  </a:cubicBezTo>
                  <a:cubicBezTo>
                    <a:pt x="1142" y="431"/>
                    <a:pt x="1147" y="449"/>
                    <a:pt x="1151" y="468"/>
                  </a:cubicBezTo>
                  <a:cubicBezTo>
                    <a:pt x="1154" y="487"/>
                    <a:pt x="1157" y="505"/>
                    <a:pt x="1159" y="524"/>
                  </a:cubicBezTo>
                  <a:cubicBezTo>
                    <a:pt x="1161" y="543"/>
                    <a:pt x="1162" y="562"/>
                    <a:pt x="1162" y="581"/>
                  </a:cubicBezTo>
                  <a:close/>
                </a:path>
              </a:pathLst>
            </a:custGeom>
            <a:solidFill>
              <a:srgbClr val="DBEAFE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652" name="Google Shape;652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52725" y="1838890"/>
              <a:ext cx="15012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53" name="Google Shape;653;p33"/>
          <p:cNvGrpSpPr/>
          <p:nvPr/>
        </p:nvGrpSpPr>
        <p:grpSpPr>
          <a:xfrm>
            <a:off x="2498728" y="2605310"/>
            <a:ext cx="418320" cy="417960"/>
            <a:chOff x="2659203" y="1746735"/>
            <a:chExt cx="418320" cy="417960"/>
          </a:xfrm>
        </p:grpSpPr>
        <p:sp>
          <p:nvSpPr>
            <p:cNvPr id="654" name="Google Shape;654;p33"/>
            <p:cNvSpPr/>
            <p:nvPr/>
          </p:nvSpPr>
          <p:spPr>
            <a:xfrm>
              <a:off x="2659203" y="1746735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0"/>
                  </a:moveTo>
                  <a:cubicBezTo>
                    <a:pt x="1162" y="599"/>
                    <a:pt x="1161" y="618"/>
                    <a:pt x="1159" y="637"/>
                  </a:cubicBezTo>
                  <a:cubicBezTo>
                    <a:pt x="1156" y="656"/>
                    <a:pt x="1154" y="675"/>
                    <a:pt x="1150" y="693"/>
                  </a:cubicBezTo>
                  <a:cubicBezTo>
                    <a:pt x="1146" y="712"/>
                    <a:pt x="1142" y="730"/>
                    <a:pt x="1136" y="748"/>
                  </a:cubicBezTo>
                  <a:cubicBezTo>
                    <a:pt x="1131" y="767"/>
                    <a:pt x="1124" y="785"/>
                    <a:pt x="1117" y="802"/>
                  </a:cubicBezTo>
                  <a:cubicBezTo>
                    <a:pt x="1110" y="820"/>
                    <a:pt x="1101" y="837"/>
                    <a:pt x="1093" y="854"/>
                  </a:cubicBezTo>
                  <a:cubicBezTo>
                    <a:pt x="1084" y="870"/>
                    <a:pt x="1074" y="887"/>
                    <a:pt x="1063" y="902"/>
                  </a:cubicBezTo>
                  <a:cubicBezTo>
                    <a:pt x="1053" y="918"/>
                    <a:pt x="1041" y="933"/>
                    <a:pt x="1029" y="948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7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0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3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8"/>
                  </a:cubicBezTo>
                  <a:cubicBezTo>
                    <a:pt x="120" y="933"/>
                    <a:pt x="109" y="918"/>
                    <a:pt x="98" y="902"/>
                  </a:cubicBezTo>
                  <a:cubicBezTo>
                    <a:pt x="88" y="887"/>
                    <a:pt x="78" y="870"/>
                    <a:pt x="69" y="854"/>
                  </a:cubicBezTo>
                  <a:cubicBezTo>
                    <a:pt x="60" y="837"/>
                    <a:pt x="52" y="820"/>
                    <a:pt x="45" y="802"/>
                  </a:cubicBezTo>
                  <a:cubicBezTo>
                    <a:pt x="37" y="785"/>
                    <a:pt x="31" y="767"/>
                    <a:pt x="25" y="748"/>
                  </a:cubicBezTo>
                  <a:cubicBezTo>
                    <a:pt x="20" y="730"/>
                    <a:pt x="15" y="712"/>
                    <a:pt x="12" y="693"/>
                  </a:cubicBezTo>
                  <a:cubicBezTo>
                    <a:pt x="8" y="675"/>
                    <a:pt x="5" y="656"/>
                    <a:pt x="3" y="637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3" y="523"/>
                  </a:cubicBezTo>
                  <a:cubicBezTo>
                    <a:pt x="5" y="504"/>
                    <a:pt x="8" y="485"/>
                    <a:pt x="12" y="467"/>
                  </a:cubicBezTo>
                  <a:cubicBezTo>
                    <a:pt x="15" y="448"/>
                    <a:pt x="20" y="430"/>
                    <a:pt x="25" y="412"/>
                  </a:cubicBezTo>
                  <a:cubicBezTo>
                    <a:pt x="31" y="393"/>
                    <a:pt x="37" y="376"/>
                    <a:pt x="45" y="358"/>
                  </a:cubicBezTo>
                  <a:cubicBezTo>
                    <a:pt x="52" y="340"/>
                    <a:pt x="60" y="323"/>
                    <a:pt x="69" y="306"/>
                  </a:cubicBezTo>
                  <a:cubicBezTo>
                    <a:pt x="78" y="290"/>
                    <a:pt x="88" y="273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3"/>
                    <a:pt x="213" y="131"/>
                  </a:cubicBezTo>
                  <a:cubicBezTo>
                    <a:pt x="227" y="119"/>
                    <a:pt x="243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1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1" y="323"/>
                    <a:pt x="1110" y="340"/>
                    <a:pt x="1117" y="358"/>
                  </a:cubicBezTo>
                  <a:cubicBezTo>
                    <a:pt x="1124" y="376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6" y="504"/>
                    <a:pt x="1159" y="523"/>
                  </a:cubicBezTo>
                  <a:cubicBezTo>
                    <a:pt x="1161" y="542"/>
                    <a:pt x="1162" y="561"/>
                    <a:pt x="1162" y="580"/>
                  </a:cubicBezTo>
                  <a:close/>
                </a:path>
              </a:pathLst>
            </a:custGeom>
            <a:solidFill>
              <a:srgbClr val="DCFCE7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655" name="Google Shape;655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84843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56" name="Google Shape;656;p33"/>
          <p:cNvGrpSpPr/>
          <p:nvPr/>
        </p:nvGrpSpPr>
        <p:grpSpPr>
          <a:xfrm>
            <a:off x="4126235" y="2605310"/>
            <a:ext cx="417960" cy="417960"/>
            <a:chOff x="4286710" y="1746735"/>
            <a:chExt cx="417960" cy="417960"/>
          </a:xfrm>
        </p:grpSpPr>
        <p:sp>
          <p:nvSpPr>
            <p:cNvPr id="657" name="Google Shape;657;p33"/>
            <p:cNvSpPr/>
            <p:nvPr/>
          </p:nvSpPr>
          <p:spPr>
            <a:xfrm>
              <a:off x="4286710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0" y="618"/>
                    <a:pt x="1158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6" y="713"/>
                    <a:pt x="1142" y="731"/>
                    <a:pt x="1136" y="749"/>
                  </a:cubicBezTo>
                  <a:cubicBezTo>
                    <a:pt x="1131" y="768"/>
                    <a:pt x="1124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3" y="903"/>
                  </a:cubicBezTo>
                  <a:cubicBezTo>
                    <a:pt x="1053" y="919"/>
                    <a:pt x="1042" y="934"/>
                    <a:pt x="1029" y="949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8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1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1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3" y="964"/>
                    <a:pt x="131" y="949"/>
                  </a:cubicBezTo>
                  <a:cubicBezTo>
                    <a:pt x="119" y="934"/>
                    <a:pt x="108" y="919"/>
                    <a:pt x="97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6" y="786"/>
                    <a:pt x="30" y="768"/>
                    <a:pt x="25" y="749"/>
                  </a:cubicBezTo>
                  <a:cubicBezTo>
                    <a:pt x="19" y="731"/>
                    <a:pt x="14" y="713"/>
                    <a:pt x="11" y="694"/>
                  </a:cubicBezTo>
                  <a:cubicBezTo>
                    <a:pt x="7" y="676"/>
                    <a:pt x="4" y="657"/>
                    <a:pt x="2" y="638"/>
                  </a:cubicBezTo>
                  <a:cubicBezTo>
                    <a:pt x="0" y="618"/>
                    <a:pt x="0" y="599"/>
                    <a:pt x="0" y="580"/>
                  </a:cubicBezTo>
                  <a:cubicBezTo>
                    <a:pt x="0" y="561"/>
                    <a:pt x="0" y="542"/>
                    <a:pt x="2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4" y="448"/>
                    <a:pt x="19" y="430"/>
                    <a:pt x="25" y="412"/>
                  </a:cubicBezTo>
                  <a:cubicBezTo>
                    <a:pt x="30" y="393"/>
                    <a:pt x="36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7" y="258"/>
                  </a:cubicBezTo>
                  <a:cubicBezTo>
                    <a:pt x="108" y="242"/>
                    <a:pt x="119" y="227"/>
                    <a:pt x="131" y="212"/>
                  </a:cubicBezTo>
                  <a:cubicBezTo>
                    <a:pt x="143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3" y="108"/>
                    <a:pt x="258" y="97"/>
                  </a:cubicBezTo>
                  <a:cubicBezTo>
                    <a:pt x="274" y="87"/>
                    <a:pt x="291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1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8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7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2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4" y="375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7" y="504"/>
                    <a:pt x="1158" y="523"/>
                  </a:cubicBezTo>
                  <a:cubicBezTo>
                    <a:pt x="1160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FEDD5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658" name="Google Shape;658;p3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395430" y="1838895"/>
              <a:ext cx="20844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59" name="Google Shape;659;p33"/>
          <p:cNvGrpSpPr/>
          <p:nvPr/>
        </p:nvGrpSpPr>
        <p:grpSpPr>
          <a:xfrm>
            <a:off x="5595908" y="2605310"/>
            <a:ext cx="417960" cy="417960"/>
            <a:chOff x="5633345" y="1746735"/>
            <a:chExt cx="417960" cy="417960"/>
          </a:xfrm>
        </p:grpSpPr>
        <p:sp>
          <p:nvSpPr>
            <p:cNvPr id="660" name="Google Shape;660;p33"/>
            <p:cNvSpPr/>
            <p:nvPr/>
          </p:nvSpPr>
          <p:spPr>
            <a:xfrm>
              <a:off x="5633345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0" y="618"/>
                    <a:pt x="1159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6" y="713"/>
                    <a:pt x="1142" y="731"/>
                    <a:pt x="1136" y="749"/>
                  </a:cubicBezTo>
                  <a:cubicBezTo>
                    <a:pt x="1131" y="768"/>
                    <a:pt x="1124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4" y="903"/>
                  </a:cubicBezTo>
                  <a:cubicBezTo>
                    <a:pt x="1053" y="919"/>
                    <a:pt x="1042" y="934"/>
                    <a:pt x="1030" y="949"/>
                  </a:cubicBezTo>
                  <a:cubicBezTo>
                    <a:pt x="1018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8" y="1074"/>
                    <a:pt x="871" y="1084"/>
                    <a:pt x="855" y="1093"/>
                  </a:cubicBezTo>
                  <a:cubicBezTo>
                    <a:pt x="838" y="1102"/>
                    <a:pt x="821" y="1110"/>
                    <a:pt x="803" y="1117"/>
                  </a:cubicBezTo>
                  <a:cubicBezTo>
                    <a:pt x="786" y="1124"/>
                    <a:pt x="768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6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8" y="1146"/>
                    <a:pt x="430" y="1142"/>
                    <a:pt x="412" y="1136"/>
                  </a:cubicBezTo>
                  <a:cubicBezTo>
                    <a:pt x="393" y="1131"/>
                    <a:pt x="375" y="1124"/>
                    <a:pt x="358" y="1117"/>
                  </a:cubicBezTo>
                  <a:cubicBezTo>
                    <a:pt x="340" y="1110"/>
                    <a:pt x="323" y="1102"/>
                    <a:pt x="306" y="1093"/>
                  </a:cubicBezTo>
                  <a:cubicBezTo>
                    <a:pt x="290" y="1084"/>
                    <a:pt x="273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3" y="964"/>
                    <a:pt x="131" y="949"/>
                  </a:cubicBezTo>
                  <a:cubicBezTo>
                    <a:pt x="119" y="934"/>
                    <a:pt x="108" y="919"/>
                    <a:pt x="97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7" y="786"/>
                    <a:pt x="30" y="768"/>
                    <a:pt x="25" y="749"/>
                  </a:cubicBezTo>
                  <a:cubicBezTo>
                    <a:pt x="19" y="731"/>
                    <a:pt x="15" y="713"/>
                    <a:pt x="11" y="694"/>
                  </a:cubicBezTo>
                  <a:cubicBezTo>
                    <a:pt x="7" y="676"/>
                    <a:pt x="4" y="657"/>
                    <a:pt x="2" y="638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2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5" y="448"/>
                    <a:pt x="19" y="430"/>
                    <a:pt x="25" y="412"/>
                  </a:cubicBezTo>
                  <a:cubicBezTo>
                    <a:pt x="30" y="393"/>
                    <a:pt x="37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7" y="258"/>
                  </a:cubicBezTo>
                  <a:cubicBezTo>
                    <a:pt x="108" y="242"/>
                    <a:pt x="119" y="227"/>
                    <a:pt x="131" y="212"/>
                  </a:cubicBezTo>
                  <a:cubicBezTo>
                    <a:pt x="143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2" y="108"/>
                    <a:pt x="258" y="97"/>
                  </a:cubicBezTo>
                  <a:cubicBezTo>
                    <a:pt x="273" y="87"/>
                    <a:pt x="290" y="77"/>
                    <a:pt x="306" y="68"/>
                  </a:cubicBezTo>
                  <a:cubicBezTo>
                    <a:pt x="323" y="59"/>
                    <a:pt x="340" y="51"/>
                    <a:pt x="358" y="44"/>
                  </a:cubicBezTo>
                  <a:cubicBezTo>
                    <a:pt x="375" y="37"/>
                    <a:pt x="393" y="30"/>
                    <a:pt x="412" y="25"/>
                  </a:cubicBezTo>
                  <a:cubicBezTo>
                    <a:pt x="430" y="19"/>
                    <a:pt x="448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6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8" y="30"/>
                    <a:pt x="786" y="37"/>
                    <a:pt x="803" y="44"/>
                  </a:cubicBezTo>
                  <a:cubicBezTo>
                    <a:pt x="821" y="51"/>
                    <a:pt x="838" y="59"/>
                    <a:pt x="855" y="68"/>
                  </a:cubicBezTo>
                  <a:cubicBezTo>
                    <a:pt x="871" y="77"/>
                    <a:pt x="888" y="87"/>
                    <a:pt x="903" y="97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3" y="242"/>
                    <a:pt x="1064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4" y="375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7" y="504"/>
                    <a:pt x="1159" y="523"/>
                  </a:cubicBezTo>
                  <a:cubicBezTo>
                    <a:pt x="1160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EE2E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661" name="Google Shape;661;p3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758625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2" name="Google Shape;662;p33"/>
          <p:cNvGrpSpPr/>
          <p:nvPr/>
        </p:nvGrpSpPr>
        <p:grpSpPr>
          <a:xfrm>
            <a:off x="7247680" y="2591473"/>
            <a:ext cx="417960" cy="417960"/>
            <a:chOff x="7226055" y="1746735"/>
            <a:chExt cx="417960" cy="417960"/>
          </a:xfrm>
        </p:grpSpPr>
        <p:sp>
          <p:nvSpPr>
            <p:cNvPr id="663" name="Google Shape;663;p33"/>
            <p:cNvSpPr/>
            <p:nvPr/>
          </p:nvSpPr>
          <p:spPr>
            <a:xfrm>
              <a:off x="7226055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1" y="618"/>
                    <a:pt x="1159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7" y="713"/>
                    <a:pt x="1142" y="731"/>
                    <a:pt x="1136" y="749"/>
                  </a:cubicBezTo>
                  <a:cubicBezTo>
                    <a:pt x="1131" y="768"/>
                    <a:pt x="1125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4" y="903"/>
                  </a:cubicBezTo>
                  <a:cubicBezTo>
                    <a:pt x="1053" y="919"/>
                    <a:pt x="1042" y="934"/>
                    <a:pt x="1030" y="949"/>
                  </a:cubicBezTo>
                  <a:cubicBezTo>
                    <a:pt x="1018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5" y="1042"/>
                    <a:pt x="919" y="1053"/>
                    <a:pt x="904" y="1064"/>
                  </a:cubicBezTo>
                  <a:cubicBezTo>
                    <a:pt x="888" y="1074"/>
                    <a:pt x="871" y="1084"/>
                    <a:pt x="855" y="1093"/>
                  </a:cubicBezTo>
                  <a:cubicBezTo>
                    <a:pt x="838" y="1102"/>
                    <a:pt x="821" y="1110"/>
                    <a:pt x="803" y="1117"/>
                  </a:cubicBezTo>
                  <a:cubicBezTo>
                    <a:pt x="786" y="1124"/>
                    <a:pt x="768" y="1131"/>
                    <a:pt x="750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6" y="1157"/>
                    <a:pt x="637" y="1159"/>
                  </a:cubicBezTo>
                  <a:cubicBezTo>
                    <a:pt x="618" y="1160"/>
                    <a:pt x="599" y="1161"/>
                    <a:pt x="580" y="1161"/>
                  </a:cubicBezTo>
                  <a:cubicBezTo>
                    <a:pt x="561" y="1161"/>
                    <a:pt x="542" y="1160"/>
                    <a:pt x="523" y="1159"/>
                  </a:cubicBezTo>
                  <a:cubicBezTo>
                    <a:pt x="504" y="1157"/>
                    <a:pt x="486" y="1154"/>
                    <a:pt x="467" y="1150"/>
                  </a:cubicBezTo>
                  <a:cubicBezTo>
                    <a:pt x="448" y="1146"/>
                    <a:pt x="430" y="1142"/>
                    <a:pt x="412" y="1136"/>
                  </a:cubicBezTo>
                  <a:cubicBezTo>
                    <a:pt x="393" y="1131"/>
                    <a:pt x="376" y="1124"/>
                    <a:pt x="358" y="1117"/>
                  </a:cubicBezTo>
                  <a:cubicBezTo>
                    <a:pt x="340" y="1110"/>
                    <a:pt x="323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4" y="964"/>
                    <a:pt x="132" y="949"/>
                  </a:cubicBezTo>
                  <a:cubicBezTo>
                    <a:pt x="119" y="934"/>
                    <a:pt x="108" y="919"/>
                    <a:pt x="98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7" y="786"/>
                    <a:pt x="30" y="768"/>
                    <a:pt x="25" y="749"/>
                  </a:cubicBezTo>
                  <a:cubicBezTo>
                    <a:pt x="19" y="731"/>
                    <a:pt x="15" y="713"/>
                    <a:pt x="11" y="694"/>
                  </a:cubicBezTo>
                  <a:cubicBezTo>
                    <a:pt x="7" y="676"/>
                    <a:pt x="4" y="657"/>
                    <a:pt x="3" y="638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3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5" y="448"/>
                    <a:pt x="19" y="430"/>
                    <a:pt x="25" y="412"/>
                  </a:cubicBezTo>
                  <a:cubicBezTo>
                    <a:pt x="30" y="393"/>
                    <a:pt x="37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8" y="258"/>
                  </a:cubicBezTo>
                  <a:cubicBezTo>
                    <a:pt x="108" y="242"/>
                    <a:pt x="119" y="227"/>
                    <a:pt x="132" y="212"/>
                  </a:cubicBezTo>
                  <a:cubicBezTo>
                    <a:pt x="144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2" y="108"/>
                    <a:pt x="258" y="97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3" y="59"/>
                    <a:pt x="340" y="51"/>
                    <a:pt x="358" y="44"/>
                  </a:cubicBezTo>
                  <a:cubicBezTo>
                    <a:pt x="376" y="37"/>
                    <a:pt x="393" y="30"/>
                    <a:pt x="412" y="25"/>
                  </a:cubicBezTo>
                  <a:cubicBezTo>
                    <a:pt x="430" y="19"/>
                    <a:pt x="448" y="15"/>
                    <a:pt x="467" y="11"/>
                  </a:cubicBezTo>
                  <a:cubicBezTo>
                    <a:pt x="486" y="7"/>
                    <a:pt x="504" y="4"/>
                    <a:pt x="523" y="2"/>
                  </a:cubicBezTo>
                  <a:cubicBezTo>
                    <a:pt x="542" y="1"/>
                    <a:pt x="561" y="0"/>
                    <a:pt x="580" y="0"/>
                  </a:cubicBezTo>
                  <a:cubicBezTo>
                    <a:pt x="599" y="0"/>
                    <a:pt x="618" y="1"/>
                    <a:pt x="637" y="2"/>
                  </a:cubicBezTo>
                  <a:cubicBezTo>
                    <a:pt x="656" y="4"/>
                    <a:pt x="675" y="7"/>
                    <a:pt x="694" y="11"/>
                  </a:cubicBezTo>
                  <a:cubicBezTo>
                    <a:pt x="713" y="15"/>
                    <a:pt x="731" y="19"/>
                    <a:pt x="750" y="25"/>
                  </a:cubicBezTo>
                  <a:cubicBezTo>
                    <a:pt x="768" y="30"/>
                    <a:pt x="786" y="37"/>
                    <a:pt x="803" y="44"/>
                  </a:cubicBezTo>
                  <a:cubicBezTo>
                    <a:pt x="821" y="51"/>
                    <a:pt x="838" y="59"/>
                    <a:pt x="855" y="68"/>
                  </a:cubicBezTo>
                  <a:cubicBezTo>
                    <a:pt x="871" y="77"/>
                    <a:pt x="888" y="87"/>
                    <a:pt x="904" y="97"/>
                  </a:cubicBezTo>
                  <a:cubicBezTo>
                    <a:pt x="919" y="108"/>
                    <a:pt x="935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3" y="242"/>
                    <a:pt x="1064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5" y="375"/>
                    <a:pt x="1131" y="393"/>
                    <a:pt x="1136" y="412"/>
                  </a:cubicBezTo>
                  <a:cubicBezTo>
                    <a:pt x="1142" y="430"/>
                    <a:pt x="1147" y="448"/>
                    <a:pt x="1150" y="467"/>
                  </a:cubicBezTo>
                  <a:cubicBezTo>
                    <a:pt x="1154" y="485"/>
                    <a:pt x="1157" y="504"/>
                    <a:pt x="1159" y="523"/>
                  </a:cubicBezTo>
                  <a:cubicBezTo>
                    <a:pt x="1161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3E8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664" name="Google Shape;664;p3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351335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665" name="Google Shape;665;p33"/>
          <p:cNvCxnSpPr/>
          <p:nvPr/>
        </p:nvCxnSpPr>
        <p:spPr>
          <a:xfrm>
            <a:off x="1281100" y="2811000"/>
            <a:ext cx="12177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66" name="Google Shape;666;p33"/>
          <p:cNvCxnSpPr/>
          <p:nvPr/>
        </p:nvCxnSpPr>
        <p:spPr>
          <a:xfrm flipH="1" rot="10800000">
            <a:off x="2932625" y="2798600"/>
            <a:ext cx="1165200" cy="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67" name="Google Shape;667;p33"/>
          <p:cNvCxnSpPr/>
          <p:nvPr/>
        </p:nvCxnSpPr>
        <p:spPr>
          <a:xfrm>
            <a:off x="4560000" y="2805600"/>
            <a:ext cx="10365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68" name="Google Shape;668;p33"/>
          <p:cNvCxnSpPr/>
          <p:nvPr/>
        </p:nvCxnSpPr>
        <p:spPr>
          <a:xfrm flipH="1" rot="10800000">
            <a:off x="6023775" y="2812700"/>
            <a:ext cx="12327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69" name="Google Shape;669;p33"/>
          <p:cNvSpPr txBox="1"/>
          <p:nvPr/>
        </p:nvSpPr>
        <p:spPr>
          <a:xfrm>
            <a:off x="896338" y="2969400"/>
            <a:ext cx="2703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</a:t>
            </a:r>
            <a:endParaRPr/>
          </a:p>
        </p:txBody>
      </p:sp>
      <p:sp>
        <p:nvSpPr>
          <p:cNvPr id="670" name="Google Shape;670;p33"/>
          <p:cNvSpPr txBox="1"/>
          <p:nvPr/>
        </p:nvSpPr>
        <p:spPr>
          <a:xfrm>
            <a:off x="2492336" y="2969400"/>
            <a:ext cx="4182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FE</a:t>
            </a:r>
            <a:endParaRPr/>
          </a:p>
        </p:txBody>
      </p:sp>
      <p:sp>
        <p:nvSpPr>
          <p:cNvPr id="671" name="Google Shape;671;p33"/>
          <p:cNvSpPr txBox="1"/>
          <p:nvPr/>
        </p:nvSpPr>
        <p:spPr>
          <a:xfrm>
            <a:off x="4139125" y="2969400"/>
            <a:ext cx="417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FD</a:t>
            </a:r>
            <a:endParaRPr/>
          </a:p>
        </p:txBody>
      </p:sp>
      <p:sp>
        <p:nvSpPr>
          <p:cNvPr id="672" name="Google Shape;672;p33"/>
          <p:cNvSpPr txBox="1"/>
          <p:nvPr/>
        </p:nvSpPr>
        <p:spPr>
          <a:xfrm>
            <a:off x="5595937" y="2969400"/>
            <a:ext cx="417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FF</a:t>
            </a:r>
            <a:endParaRPr/>
          </a:p>
        </p:txBody>
      </p:sp>
      <p:sp>
        <p:nvSpPr>
          <p:cNvPr id="673" name="Google Shape;673;p33"/>
          <p:cNvSpPr txBox="1"/>
          <p:nvPr/>
        </p:nvSpPr>
        <p:spPr>
          <a:xfrm>
            <a:off x="7297960" y="2969400"/>
            <a:ext cx="3174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</a:t>
            </a:r>
            <a:endParaRPr/>
          </a:p>
        </p:txBody>
      </p:sp>
      <p:sp>
        <p:nvSpPr>
          <p:cNvPr id="674" name="Google Shape;674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5" name="Google Shape;675;p33"/>
          <p:cNvSpPr txBox="1"/>
          <p:nvPr/>
        </p:nvSpPr>
        <p:spPr>
          <a:xfrm>
            <a:off x="415150" y="3528700"/>
            <a:ext cx="1232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</a:rPr>
              <a:t>200th</a:t>
            </a:r>
            <a:r>
              <a:rPr lang="en" sz="1200">
                <a:solidFill>
                  <a:schemeClr val="dk2"/>
                </a:solidFill>
              </a:rPr>
              <a:t> tuple.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676" name="Google Shape;676;p33"/>
          <p:cNvSpPr txBox="1"/>
          <p:nvPr/>
        </p:nvSpPr>
        <p:spPr>
          <a:xfrm>
            <a:off x="2131830" y="3528700"/>
            <a:ext cx="133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</a:rPr>
              <a:t>178th</a:t>
            </a:r>
            <a:r>
              <a:rPr lang="en" sz="1200">
                <a:solidFill>
                  <a:schemeClr val="dk2"/>
                </a:solidFill>
              </a:rPr>
              <a:t> tuple.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677" name="Google Shape;677;p33"/>
          <p:cNvSpPr txBox="1"/>
          <p:nvPr/>
        </p:nvSpPr>
        <p:spPr>
          <a:xfrm>
            <a:off x="3812875" y="3528700"/>
            <a:ext cx="1165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</a:rPr>
              <a:t>89th</a:t>
            </a:r>
            <a:r>
              <a:rPr lang="en" sz="1200">
                <a:solidFill>
                  <a:schemeClr val="dk2"/>
                </a:solidFill>
              </a:rPr>
              <a:t> tuple.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678" name="Google Shape;678;p33"/>
          <p:cNvSpPr txBox="1"/>
          <p:nvPr/>
        </p:nvSpPr>
        <p:spPr>
          <a:xfrm>
            <a:off x="5296878" y="3528700"/>
            <a:ext cx="1165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</a:rPr>
              <a:t>56th</a:t>
            </a:r>
            <a:r>
              <a:rPr lang="en" sz="1200">
                <a:solidFill>
                  <a:schemeClr val="dk2"/>
                </a:solidFill>
              </a:rPr>
              <a:t> tuple.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679" name="Google Shape;679;p33"/>
          <p:cNvSpPr txBox="1"/>
          <p:nvPr/>
        </p:nvSpPr>
        <p:spPr>
          <a:xfrm>
            <a:off x="6865875" y="3528700"/>
            <a:ext cx="1280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</a:rPr>
              <a:t>33rd</a:t>
            </a:r>
            <a:r>
              <a:rPr lang="en" sz="1200">
                <a:solidFill>
                  <a:schemeClr val="dk2"/>
                </a:solidFill>
              </a:rPr>
              <a:t> tuple.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680" name="Google Shape;680;p33"/>
          <p:cNvSpPr txBox="1"/>
          <p:nvPr/>
        </p:nvSpPr>
        <p:spPr>
          <a:xfrm>
            <a:off x="3769550" y="4128300"/>
            <a:ext cx="461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State after 200th tuple?</a:t>
            </a:r>
            <a:endParaRPr sz="1800">
              <a:solidFill>
                <a:srgbClr val="0000FF"/>
              </a:solidFill>
            </a:endParaRPr>
          </a:p>
        </p:txBody>
      </p:sp>
      <p:cxnSp>
        <p:nvCxnSpPr>
          <p:cNvPr id="681" name="Google Shape;681;p33"/>
          <p:cNvCxnSpPr/>
          <p:nvPr/>
        </p:nvCxnSpPr>
        <p:spPr>
          <a:xfrm flipH="1" rot="5400000">
            <a:off x="5610272" y="4020535"/>
            <a:ext cx="328800" cy="450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6" name="Google Shape;686;p34"/>
          <p:cNvCxnSpPr>
            <a:stCxn id="687" idx="4"/>
          </p:cNvCxnSpPr>
          <p:nvPr/>
        </p:nvCxnSpPr>
        <p:spPr>
          <a:xfrm flipH="1">
            <a:off x="3753625" y="3717300"/>
            <a:ext cx="9900" cy="915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88" name="Google Shape;688;p34"/>
          <p:cNvSpPr/>
          <p:nvPr/>
        </p:nvSpPr>
        <p:spPr>
          <a:xfrm>
            <a:off x="732300" y="2507125"/>
            <a:ext cx="7081800" cy="860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70"/>
              <a:t>New: “tuple-consistency”</a:t>
            </a:r>
            <a:endParaRPr sz="2370"/>
          </a:p>
        </p:txBody>
      </p:sp>
      <p:sp>
        <p:nvSpPr>
          <p:cNvPr id="690" name="Google Shape;690;p34"/>
          <p:cNvSpPr txBox="1"/>
          <p:nvPr/>
        </p:nvSpPr>
        <p:spPr>
          <a:xfrm>
            <a:off x="311700" y="1213675"/>
            <a:ext cx="8691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Tuple-consistent snapshot </a:t>
            </a:r>
            <a:r>
              <a:rPr lang="en" sz="1800">
                <a:solidFill>
                  <a:schemeClr val="dk1"/>
                </a:solidFill>
              </a:rPr>
              <a:t>w.r.t. a tuple t: every operator’s state right after processing </a:t>
            </a:r>
            <a:r>
              <a:rPr lang="en" sz="1800">
                <a:solidFill>
                  <a:schemeClr val="dk1"/>
                </a:solidFill>
              </a:rPr>
              <a:t>t</a:t>
            </a:r>
            <a:endParaRPr sz="1800">
              <a:solidFill>
                <a:schemeClr val="dk1"/>
              </a:solidFill>
            </a:endParaRPr>
          </a:p>
        </p:txBody>
      </p:sp>
      <p:grpSp>
        <p:nvGrpSpPr>
          <p:cNvPr id="691" name="Google Shape;691;p34"/>
          <p:cNvGrpSpPr/>
          <p:nvPr/>
        </p:nvGrpSpPr>
        <p:grpSpPr>
          <a:xfrm>
            <a:off x="858330" y="2605305"/>
            <a:ext cx="418320" cy="417960"/>
            <a:chOff x="1018805" y="1746730"/>
            <a:chExt cx="418320" cy="417960"/>
          </a:xfrm>
        </p:grpSpPr>
        <p:sp>
          <p:nvSpPr>
            <p:cNvPr id="692" name="Google Shape;692;p34"/>
            <p:cNvSpPr/>
            <p:nvPr/>
          </p:nvSpPr>
          <p:spPr>
            <a:xfrm>
              <a:off x="1018805" y="1746730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1"/>
                  </a:moveTo>
                  <a:cubicBezTo>
                    <a:pt x="1162" y="600"/>
                    <a:pt x="1161" y="619"/>
                    <a:pt x="1159" y="638"/>
                  </a:cubicBezTo>
                  <a:cubicBezTo>
                    <a:pt x="1157" y="657"/>
                    <a:pt x="1154" y="676"/>
                    <a:pt x="1151" y="694"/>
                  </a:cubicBezTo>
                  <a:cubicBezTo>
                    <a:pt x="1147" y="713"/>
                    <a:pt x="1142" y="731"/>
                    <a:pt x="1137" y="750"/>
                  </a:cubicBezTo>
                  <a:cubicBezTo>
                    <a:pt x="1131" y="768"/>
                    <a:pt x="1125" y="786"/>
                    <a:pt x="1118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5" y="888"/>
                    <a:pt x="1064" y="904"/>
                  </a:cubicBezTo>
                  <a:cubicBezTo>
                    <a:pt x="1054" y="919"/>
                    <a:pt x="1042" y="935"/>
                    <a:pt x="1030" y="949"/>
                  </a:cubicBezTo>
                  <a:cubicBezTo>
                    <a:pt x="1018" y="964"/>
                    <a:pt x="1005" y="978"/>
                    <a:pt x="992" y="991"/>
                  </a:cubicBezTo>
                  <a:cubicBezTo>
                    <a:pt x="979" y="1005"/>
                    <a:pt x="964" y="1018"/>
                    <a:pt x="950" y="1030"/>
                  </a:cubicBezTo>
                  <a:cubicBezTo>
                    <a:pt x="935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7" y="1102"/>
                    <a:pt x="820" y="1110"/>
                    <a:pt x="803" y="1117"/>
                  </a:cubicBezTo>
                  <a:cubicBezTo>
                    <a:pt x="785" y="1125"/>
                    <a:pt x="767" y="1131"/>
                    <a:pt x="749" y="1136"/>
                  </a:cubicBezTo>
                  <a:cubicBezTo>
                    <a:pt x="731" y="1142"/>
                    <a:pt x="712" y="1147"/>
                    <a:pt x="694" y="1150"/>
                  </a:cubicBezTo>
                  <a:cubicBezTo>
                    <a:pt x="675" y="1154"/>
                    <a:pt x="656" y="1157"/>
                    <a:pt x="637" y="1159"/>
                  </a:cubicBezTo>
                  <a:cubicBezTo>
                    <a:pt x="619" y="1161"/>
                    <a:pt x="600" y="1161"/>
                    <a:pt x="581" y="1161"/>
                  </a:cubicBezTo>
                  <a:cubicBezTo>
                    <a:pt x="562" y="1161"/>
                    <a:pt x="543" y="1161"/>
                    <a:pt x="524" y="1159"/>
                  </a:cubicBezTo>
                  <a:cubicBezTo>
                    <a:pt x="505" y="1157"/>
                    <a:pt x="486" y="1154"/>
                    <a:pt x="467" y="1150"/>
                  </a:cubicBezTo>
                  <a:cubicBezTo>
                    <a:pt x="449" y="1147"/>
                    <a:pt x="430" y="1142"/>
                    <a:pt x="412" y="1136"/>
                  </a:cubicBezTo>
                  <a:cubicBezTo>
                    <a:pt x="394" y="1131"/>
                    <a:pt x="376" y="1125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9"/>
                  </a:cubicBezTo>
                  <a:cubicBezTo>
                    <a:pt x="120" y="935"/>
                    <a:pt x="109" y="919"/>
                    <a:pt x="98" y="904"/>
                  </a:cubicBezTo>
                  <a:cubicBezTo>
                    <a:pt x="88" y="888"/>
                    <a:pt x="78" y="871"/>
                    <a:pt x="69" y="855"/>
                  </a:cubicBezTo>
                  <a:cubicBezTo>
                    <a:pt x="60" y="838"/>
                    <a:pt x="52" y="821"/>
                    <a:pt x="44" y="803"/>
                  </a:cubicBezTo>
                  <a:cubicBezTo>
                    <a:pt x="37" y="786"/>
                    <a:pt x="31" y="768"/>
                    <a:pt x="25" y="750"/>
                  </a:cubicBezTo>
                  <a:cubicBezTo>
                    <a:pt x="20" y="731"/>
                    <a:pt x="15" y="713"/>
                    <a:pt x="11" y="694"/>
                  </a:cubicBezTo>
                  <a:cubicBezTo>
                    <a:pt x="8" y="676"/>
                    <a:pt x="5" y="657"/>
                    <a:pt x="3" y="638"/>
                  </a:cubicBezTo>
                  <a:cubicBezTo>
                    <a:pt x="1" y="619"/>
                    <a:pt x="0" y="600"/>
                    <a:pt x="0" y="581"/>
                  </a:cubicBezTo>
                  <a:cubicBezTo>
                    <a:pt x="0" y="562"/>
                    <a:pt x="1" y="543"/>
                    <a:pt x="3" y="524"/>
                  </a:cubicBezTo>
                  <a:cubicBezTo>
                    <a:pt x="5" y="505"/>
                    <a:pt x="8" y="487"/>
                    <a:pt x="11" y="468"/>
                  </a:cubicBezTo>
                  <a:cubicBezTo>
                    <a:pt x="15" y="449"/>
                    <a:pt x="20" y="431"/>
                    <a:pt x="25" y="413"/>
                  </a:cubicBezTo>
                  <a:cubicBezTo>
                    <a:pt x="31" y="394"/>
                    <a:pt x="37" y="376"/>
                    <a:pt x="44" y="358"/>
                  </a:cubicBezTo>
                  <a:cubicBezTo>
                    <a:pt x="52" y="340"/>
                    <a:pt x="60" y="323"/>
                    <a:pt x="69" y="307"/>
                  </a:cubicBezTo>
                  <a:cubicBezTo>
                    <a:pt x="78" y="290"/>
                    <a:pt x="88" y="274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4"/>
                    <a:pt x="212" y="132"/>
                  </a:cubicBezTo>
                  <a:cubicBezTo>
                    <a:pt x="227" y="119"/>
                    <a:pt x="242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7" y="11"/>
                  </a:cubicBezTo>
                  <a:cubicBezTo>
                    <a:pt x="486" y="7"/>
                    <a:pt x="505" y="4"/>
                    <a:pt x="524" y="3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7" y="3"/>
                  </a:cubicBezTo>
                  <a:cubicBezTo>
                    <a:pt x="656" y="4"/>
                    <a:pt x="675" y="7"/>
                    <a:pt x="694" y="11"/>
                  </a:cubicBezTo>
                  <a:cubicBezTo>
                    <a:pt x="712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7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5" y="119"/>
                    <a:pt x="950" y="132"/>
                  </a:cubicBezTo>
                  <a:cubicBezTo>
                    <a:pt x="964" y="144"/>
                    <a:pt x="979" y="156"/>
                    <a:pt x="992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4" y="242"/>
                    <a:pt x="1064" y="258"/>
                  </a:cubicBezTo>
                  <a:cubicBezTo>
                    <a:pt x="1075" y="274"/>
                    <a:pt x="1084" y="290"/>
                    <a:pt x="1093" y="307"/>
                  </a:cubicBezTo>
                  <a:cubicBezTo>
                    <a:pt x="1102" y="323"/>
                    <a:pt x="1110" y="340"/>
                    <a:pt x="1118" y="358"/>
                  </a:cubicBezTo>
                  <a:cubicBezTo>
                    <a:pt x="1125" y="376"/>
                    <a:pt x="1131" y="394"/>
                    <a:pt x="1137" y="413"/>
                  </a:cubicBezTo>
                  <a:cubicBezTo>
                    <a:pt x="1142" y="431"/>
                    <a:pt x="1147" y="449"/>
                    <a:pt x="1151" y="468"/>
                  </a:cubicBezTo>
                  <a:cubicBezTo>
                    <a:pt x="1154" y="487"/>
                    <a:pt x="1157" y="505"/>
                    <a:pt x="1159" y="524"/>
                  </a:cubicBezTo>
                  <a:cubicBezTo>
                    <a:pt x="1161" y="543"/>
                    <a:pt x="1162" y="562"/>
                    <a:pt x="1162" y="581"/>
                  </a:cubicBezTo>
                  <a:close/>
                </a:path>
              </a:pathLst>
            </a:custGeom>
            <a:solidFill>
              <a:srgbClr val="DBEAFE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693" name="Google Shape;693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52725" y="1838890"/>
              <a:ext cx="15012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4" name="Google Shape;694;p34"/>
          <p:cNvGrpSpPr/>
          <p:nvPr/>
        </p:nvGrpSpPr>
        <p:grpSpPr>
          <a:xfrm>
            <a:off x="2498728" y="2605310"/>
            <a:ext cx="418320" cy="417960"/>
            <a:chOff x="2659203" y="1746735"/>
            <a:chExt cx="418320" cy="417960"/>
          </a:xfrm>
        </p:grpSpPr>
        <p:sp>
          <p:nvSpPr>
            <p:cNvPr id="695" name="Google Shape;695;p34"/>
            <p:cNvSpPr/>
            <p:nvPr/>
          </p:nvSpPr>
          <p:spPr>
            <a:xfrm>
              <a:off x="2659203" y="1746735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0"/>
                  </a:moveTo>
                  <a:cubicBezTo>
                    <a:pt x="1162" y="599"/>
                    <a:pt x="1161" y="618"/>
                    <a:pt x="1159" y="637"/>
                  </a:cubicBezTo>
                  <a:cubicBezTo>
                    <a:pt x="1156" y="656"/>
                    <a:pt x="1154" y="675"/>
                    <a:pt x="1150" y="693"/>
                  </a:cubicBezTo>
                  <a:cubicBezTo>
                    <a:pt x="1146" y="712"/>
                    <a:pt x="1142" y="730"/>
                    <a:pt x="1136" y="748"/>
                  </a:cubicBezTo>
                  <a:cubicBezTo>
                    <a:pt x="1131" y="767"/>
                    <a:pt x="1124" y="785"/>
                    <a:pt x="1117" y="802"/>
                  </a:cubicBezTo>
                  <a:cubicBezTo>
                    <a:pt x="1110" y="820"/>
                    <a:pt x="1101" y="837"/>
                    <a:pt x="1093" y="854"/>
                  </a:cubicBezTo>
                  <a:cubicBezTo>
                    <a:pt x="1084" y="870"/>
                    <a:pt x="1074" y="887"/>
                    <a:pt x="1063" y="902"/>
                  </a:cubicBezTo>
                  <a:cubicBezTo>
                    <a:pt x="1053" y="918"/>
                    <a:pt x="1041" y="933"/>
                    <a:pt x="1029" y="948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7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0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3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8"/>
                  </a:cubicBezTo>
                  <a:cubicBezTo>
                    <a:pt x="120" y="933"/>
                    <a:pt x="109" y="918"/>
                    <a:pt x="98" y="902"/>
                  </a:cubicBezTo>
                  <a:cubicBezTo>
                    <a:pt x="88" y="887"/>
                    <a:pt x="78" y="870"/>
                    <a:pt x="69" y="854"/>
                  </a:cubicBezTo>
                  <a:cubicBezTo>
                    <a:pt x="60" y="837"/>
                    <a:pt x="52" y="820"/>
                    <a:pt x="45" y="802"/>
                  </a:cubicBezTo>
                  <a:cubicBezTo>
                    <a:pt x="37" y="785"/>
                    <a:pt x="31" y="767"/>
                    <a:pt x="25" y="748"/>
                  </a:cubicBezTo>
                  <a:cubicBezTo>
                    <a:pt x="20" y="730"/>
                    <a:pt x="15" y="712"/>
                    <a:pt x="12" y="693"/>
                  </a:cubicBezTo>
                  <a:cubicBezTo>
                    <a:pt x="8" y="675"/>
                    <a:pt x="5" y="656"/>
                    <a:pt x="3" y="637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3" y="523"/>
                  </a:cubicBezTo>
                  <a:cubicBezTo>
                    <a:pt x="5" y="504"/>
                    <a:pt x="8" y="485"/>
                    <a:pt x="12" y="467"/>
                  </a:cubicBezTo>
                  <a:cubicBezTo>
                    <a:pt x="15" y="448"/>
                    <a:pt x="20" y="430"/>
                    <a:pt x="25" y="412"/>
                  </a:cubicBezTo>
                  <a:cubicBezTo>
                    <a:pt x="31" y="393"/>
                    <a:pt x="37" y="376"/>
                    <a:pt x="45" y="358"/>
                  </a:cubicBezTo>
                  <a:cubicBezTo>
                    <a:pt x="52" y="340"/>
                    <a:pt x="60" y="323"/>
                    <a:pt x="69" y="306"/>
                  </a:cubicBezTo>
                  <a:cubicBezTo>
                    <a:pt x="78" y="290"/>
                    <a:pt x="88" y="273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3"/>
                    <a:pt x="213" y="131"/>
                  </a:cubicBezTo>
                  <a:cubicBezTo>
                    <a:pt x="227" y="119"/>
                    <a:pt x="243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1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1" y="323"/>
                    <a:pt x="1110" y="340"/>
                    <a:pt x="1117" y="358"/>
                  </a:cubicBezTo>
                  <a:cubicBezTo>
                    <a:pt x="1124" y="376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6" y="504"/>
                    <a:pt x="1159" y="523"/>
                  </a:cubicBezTo>
                  <a:cubicBezTo>
                    <a:pt x="1161" y="542"/>
                    <a:pt x="1162" y="561"/>
                    <a:pt x="1162" y="580"/>
                  </a:cubicBezTo>
                  <a:close/>
                </a:path>
              </a:pathLst>
            </a:custGeom>
            <a:solidFill>
              <a:srgbClr val="DCFCE7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696" name="Google Shape;696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84843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7" name="Google Shape;697;p34"/>
          <p:cNvGrpSpPr/>
          <p:nvPr/>
        </p:nvGrpSpPr>
        <p:grpSpPr>
          <a:xfrm>
            <a:off x="4126235" y="2605310"/>
            <a:ext cx="417960" cy="417960"/>
            <a:chOff x="4286710" y="1746735"/>
            <a:chExt cx="417960" cy="417960"/>
          </a:xfrm>
        </p:grpSpPr>
        <p:sp>
          <p:nvSpPr>
            <p:cNvPr id="698" name="Google Shape;698;p34"/>
            <p:cNvSpPr/>
            <p:nvPr/>
          </p:nvSpPr>
          <p:spPr>
            <a:xfrm>
              <a:off x="4286710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0" y="618"/>
                    <a:pt x="1158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6" y="713"/>
                    <a:pt x="1142" y="731"/>
                    <a:pt x="1136" y="749"/>
                  </a:cubicBezTo>
                  <a:cubicBezTo>
                    <a:pt x="1131" y="768"/>
                    <a:pt x="1124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3" y="903"/>
                  </a:cubicBezTo>
                  <a:cubicBezTo>
                    <a:pt x="1053" y="919"/>
                    <a:pt x="1042" y="934"/>
                    <a:pt x="1029" y="949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8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1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1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3" y="964"/>
                    <a:pt x="131" y="949"/>
                  </a:cubicBezTo>
                  <a:cubicBezTo>
                    <a:pt x="119" y="934"/>
                    <a:pt x="108" y="919"/>
                    <a:pt x="97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6" y="786"/>
                    <a:pt x="30" y="768"/>
                    <a:pt x="25" y="749"/>
                  </a:cubicBezTo>
                  <a:cubicBezTo>
                    <a:pt x="19" y="731"/>
                    <a:pt x="14" y="713"/>
                    <a:pt x="11" y="694"/>
                  </a:cubicBezTo>
                  <a:cubicBezTo>
                    <a:pt x="7" y="676"/>
                    <a:pt x="4" y="657"/>
                    <a:pt x="2" y="638"/>
                  </a:cubicBezTo>
                  <a:cubicBezTo>
                    <a:pt x="0" y="618"/>
                    <a:pt x="0" y="599"/>
                    <a:pt x="0" y="580"/>
                  </a:cubicBezTo>
                  <a:cubicBezTo>
                    <a:pt x="0" y="561"/>
                    <a:pt x="0" y="542"/>
                    <a:pt x="2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4" y="448"/>
                    <a:pt x="19" y="430"/>
                    <a:pt x="25" y="412"/>
                  </a:cubicBezTo>
                  <a:cubicBezTo>
                    <a:pt x="30" y="393"/>
                    <a:pt x="36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7" y="258"/>
                  </a:cubicBezTo>
                  <a:cubicBezTo>
                    <a:pt x="108" y="242"/>
                    <a:pt x="119" y="227"/>
                    <a:pt x="131" y="212"/>
                  </a:cubicBezTo>
                  <a:cubicBezTo>
                    <a:pt x="143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3" y="108"/>
                    <a:pt x="258" y="97"/>
                  </a:cubicBezTo>
                  <a:cubicBezTo>
                    <a:pt x="274" y="87"/>
                    <a:pt x="291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1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8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7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2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4" y="375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7" y="504"/>
                    <a:pt x="1158" y="523"/>
                  </a:cubicBezTo>
                  <a:cubicBezTo>
                    <a:pt x="1160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FEDD5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699" name="Google Shape;699;p3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395430" y="1838895"/>
              <a:ext cx="20844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00" name="Google Shape;700;p34"/>
          <p:cNvGrpSpPr/>
          <p:nvPr/>
        </p:nvGrpSpPr>
        <p:grpSpPr>
          <a:xfrm>
            <a:off x="5595908" y="2605310"/>
            <a:ext cx="417960" cy="417960"/>
            <a:chOff x="5633345" y="1746735"/>
            <a:chExt cx="417960" cy="417960"/>
          </a:xfrm>
        </p:grpSpPr>
        <p:sp>
          <p:nvSpPr>
            <p:cNvPr id="701" name="Google Shape;701;p34"/>
            <p:cNvSpPr/>
            <p:nvPr/>
          </p:nvSpPr>
          <p:spPr>
            <a:xfrm>
              <a:off x="5633345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0" y="618"/>
                    <a:pt x="1159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6" y="713"/>
                    <a:pt x="1142" y="731"/>
                    <a:pt x="1136" y="749"/>
                  </a:cubicBezTo>
                  <a:cubicBezTo>
                    <a:pt x="1131" y="768"/>
                    <a:pt x="1124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4" y="903"/>
                  </a:cubicBezTo>
                  <a:cubicBezTo>
                    <a:pt x="1053" y="919"/>
                    <a:pt x="1042" y="934"/>
                    <a:pt x="1030" y="949"/>
                  </a:cubicBezTo>
                  <a:cubicBezTo>
                    <a:pt x="1018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8" y="1074"/>
                    <a:pt x="871" y="1084"/>
                    <a:pt x="855" y="1093"/>
                  </a:cubicBezTo>
                  <a:cubicBezTo>
                    <a:pt x="838" y="1102"/>
                    <a:pt x="821" y="1110"/>
                    <a:pt x="803" y="1117"/>
                  </a:cubicBezTo>
                  <a:cubicBezTo>
                    <a:pt x="786" y="1124"/>
                    <a:pt x="768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6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8" y="1146"/>
                    <a:pt x="430" y="1142"/>
                    <a:pt x="412" y="1136"/>
                  </a:cubicBezTo>
                  <a:cubicBezTo>
                    <a:pt x="393" y="1131"/>
                    <a:pt x="375" y="1124"/>
                    <a:pt x="358" y="1117"/>
                  </a:cubicBezTo>
                  <a:cubicBezTo>
                    <a:pt x="340" y="1110"/>
                    <a:pt x="323" y="1102"/>
                    <a:pt x="306" y="1093"/>
                  </a:cubicBezTo>
                  <a:cubicBezTo>
                    <a:pt x="290" y="1084"/>
                    <a:pt x="273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3" y="964"/>
                    <a:pt x="131" y="949"/>
                  </a:cubicBezTo>
                  <a:cubicBezTo>
                    <a:pt x="119" y="934"/>
                    <a:pt x="108" y="919"/>
                    <a:pt x="97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7" y="786"/>
                    <a:pt x="30" y="768"/>
                    <a:pt x="25" y="749"/>
                  </a:cubicBezTo>
                  <a:cubicBezTo>
                    <a:pt x="19" y="731"/>
                    <a:pt x="15" y="713"/>
                    <a:pt x="11" y="694"/>
                  </a:cubicBezTo>
                  <a:cubicBezTo>
                    <a:pt x="7" y="676"/>
                    <a:pt x="4" y="657"/>
                    <a:pt x="2" y="638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2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5" y="448"/>
                    <a:pt x="19" y="430"/>
                    <a:pt x="25" y="412"/>
                  </a:cubicBezTo>
                  <a:cubicBezTo>
                    <a:pt x="30" y="393"/>
                    <a:pt x="37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7" y="258"/>
                  </a:cubicBezTo>
                  <a:cubicBezTo>
                    <a:pt x="108" y="242"/>
                    <a:pt x="119" y="227"/>
                    <a:pt x="131" y="212"/>
                  </a:cubicBezTo>
                  <a:cubicBezTo>
                    <a:pt x="143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2" y="108"/>
                    <a:pt x="258" y="97"/>
                  </a:cubicBezTo>
                  <a:cubicBezTo>
                    <a:pt x="273" y="87"/>
                    <a:pt x="290" y="77"/>
                    <a:pt x="306" y="68"/>
                  </a:cubicBezTo>
                  <a:cubicBezTo>
                    <a:pt x="323" y="59"/>
                    <a:pt x="340" y="51"/>
                    <a:pt x="358" y="44"/>
                  </a:cubicBezTo>
                  <a:cubicBezTo>
                    <a:pt x="375" y="37"/>
                    <a:pt x="393" y="30"/>
                    <a:pt x="412" y="25"/>
                  </a:cubicBezTo>
                  <a:cubicBezTo>
                    <a:pt x="430" y="19"/>
                    <a:pt x="448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6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8" y="30"/>
                    <a:pt x="786" y="37"/>
                    <a:pt x="803" y="44"/>
                  </a:cubicBezTo>
                  <a:cubicBezTo>
                    <a:pt x="821" y="51"/>
                    <a:pt x="838" y="59"/>
                    <a:pt x="855" y="68"/>
                  </a:cubicBezTo>
                  <a:cubicBezTo>
                    <a:pt x="871" y="77"/>
                    <a:pt x="888" y="87"/>
                    <a:pt x="903" y="97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3" y="242"/>
                    <a:pt x="1064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4" y="375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7" y="504"/>
                    <a:pt x="1159" y="523"/>
                  </a:cubicBezTo>
                  <a:cubicBezTo>
                    <a:pt x="1160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EE2E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702" name="Google Shape;702;p3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758625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03" name="Google Shape;703;p34"/>
          <p:cNvGrpSpPr/>
          <p:nvPr/>
        </p:nvGrpSpPr>
        <p:grpSpPr>
          <a:xfrm>
            <a:off x="7247680" y="2591473"/>
            <a:ext cx="417960" cy="417960"/>
            <a:chOff x="7226055" y="1746735"/>
            <a:chExt cx="417960" cy="417960"/>
          </a:xfrm>
        </p:grpSpPr>
        <p:sp>
          <p:nvSpPr>
            <p:cNvPr id="704" name="Google Shape;704;p34"/>
            <p:cNvSpPr/>
            <p:nvPr/>
          </p:nvSpPr>
          <p:spPr>
            <a:xfrm>
              <a:off x="7226055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1" y="618"/>
                    <a:pt x="1159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7" y="713"/>
                    <a:pt x="1142" y="731"/>
                    <a:pt x="1136" y="749"/>
                  </a:cubicBezTo>
                  <a:cubicBezTo>
                    <a:pt x="1131" y="768"/>
                    <a:pt x="1125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4" y="903"/>
                  </a:cubicBezTo>
                  <a:cubicBezTo>
                    <a:pt x="1053" y="919"/>
                    <a:pt x="1042" y="934"/>
                    <a:pt x="1030" y="949"/>
                  </a:cubicBezTo>
                  <a:cubicBezTo>
                    <a:pt x="1018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5" y="1042"/>
                    <a:pt x="919" y="1053"/>
                    <a:pt x="904" y="1064"/>
                  </a:cubicBezTo>
                  <a:cubicBezTo>
                    <a:pt x="888" y="1074"/>
                    <a:pt x="871" y="1084"/>
                    <a:pt x="855" y="1093"/>
                  </a:cubicBezTo>
                  <a:cubicBezTo>
                    <a:pt x="838" y="1102"/>
                    <a:pt x="821" y="1110"/>
                    <a:pt x="803" y="1117"/>
                  </a:cubicBezTo>
                  <a:cubicBezTo>
                    <a:pt x="786" y="1124"/>
                    <a:pt x="768" y="1131"/>
                    <a:pt x="750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6" y="1157"/>
                    <a:pt x="637" y="1159"/>
                  </a:cubicBezTo>
                  <a:cubicBezTo>
                    <a:pt x="618" y="1160"/>
                    <a:pt x="599" y="1161"/>
                    <a:pt x="580" y="1161"/>
                  </a:cubicBezTo>
                  <a:cubicBezTo>
                    <a:pt x="561" y="1161"/>
                    <a:pt x="542" y="1160"/>
                    <a:pt x="523" y="1159"/>
                  </a:cubicBezTo>
                  <a:cubicBezTo>
                    <a:pt x="504" y="1157"/>
                    <a:pt x="486" y="1154"/>
                    <a:pt x="467" y="1150"/>
                  </a:cubicBezTo>
                  <a:cubicBezTo>
                    <a:pt x="448" y="1146"/>
                    <a:pt x="430" y="1142"/>
                    <a:pt x="412" y="1136"/>
                  </a:cubicBezTo>
                  <a:cubicBezTo>
                    <a:pt x="393" y="1131"/>
                    <a:pt x="376" y="1124"/>
                    <a:pt x="358" y="1117"/>
                  </a:cubicBezTo>
                  <a:cubicBezTo>
                    <a:pt x="340" y="1110"/>
                    <a:pt x="323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4" y="964"/>
                    <a:pt x="132" y="949"/>
                  </a:cubicBezTo>
                  <a:cubicBezTo>
                    <a:pt x="119" y="934"/>
                    <a:pt x="108" y="919"/>
                    <a:pt x="98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7" y="786"/>
                    <a:pt x="30" y="768"/>
                    <a:pt x="25" y="749"/>
                  </a:cubicBezTo>
                  <a:cubicBezTo>
                    <a:pt x="19" y="731"/>
                    <a:pt x="15" y="713"/>
                    <a:pt x="11" y="694"/>
                  </a:cubicBezTo>
                  <a:cubicBezTo>
                    <a:pt x="7" y="676"/>
                    <a:pt x="4" y="657"/>
                    <a:pt x="3" y="638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3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5" y="448"/>
                    <a:pt x="19" y="430"/>
                    <a:pt x="25" y="412"/>
                  </a:cubicBezTo>
                  <a:cubicBezTo>
                    <a:pt x="30" y="393"/>
                    <a:pt x="37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8" y="258"/>
                  </a:cubicBezTo>
                  <a:cubicBezTo>
                    <a:pt x="108" y="242"/>
                    <a:pt x="119" y="227"/>
                    <a:pt x="132" y="212"/>
                  </a:cubicBezTo>
                  <a:cubicBezTo>
                    <a:pt x="144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2" y="108"/>
                    <a:pt x="258" y="97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3" y="59"/>
                    <a:pt x="340" y="51"/>
                    <a:pt x="358" y="44"/>
                  </a:cubicBezTo>
                  <a:cubicBezTo>
                    <a:pt x="376" y="37"/>
                    <a:pt x="393" y="30"/>
                    <a:pt x="412" y="25"/>
                  </a:cubicBezTo>
                  <a:cubicBezTo>
                    <a:pt x="430" y="19"/>
                    <a:pt x="448" y="15"/>
                    <a:pt x="467" y="11"/>
                  </a:cubicBezTo>
                  <a:cubicBezTo>
                    <a:pt x="486" y="7"/>
                    <a:pt x="504" y="4"/>
                    <a:pt x="523" y="2"/>
                  </a:cubicBezTo>
                  <a:cubicBezTo>
                    <a:pt x="542" y="1"/>
                    <a:pt x="561" y="0"/>
                    <a:pt x="580" y="0"/>
                  </a:cubicBezTo>
                  <a:cubicBezTo>
                    <a:pt x="599" y="0"/>
                    <a:pt x="618" y="1"/>
                    <a:pt x="637" y="2"/>
                  </a:cubicBezTo>
                  <a:cubicBezTo>
                    <a:pt x="656" y="4"/>
                    <a:pt x="675" y="7"/>
                    <a:pt x="694" y="11"/>
                  </a:cubicBezTo>
                  <a:cubicBezTo>
                    <a:pt x="713" y="15"/>
                    <a:pt x="731" y="19"/>
                    <a:pt x="750" y="25"/>
                  </a:cubicBezTo>
                  <a:cubicBezTo>
                    <a:pt x="768" y="30"/>
                    <a:pt x="786" y="37"/>
                    <a:pt x="803" y="44"/>
                  </a:cubicBezTo>
                  <a:cubicBezTo>
                    <a:pt x="821" y="51"/>
                    <a:pt x="838" y="59"/>
                    <a:pt x="855" y="68"/>
                  </a:cubicBezTo>
                  <a:cubicBezTo>
                    <a:pt x="871" y="77"/>
                    <a:pt x="888" y="87"/>
                    <a:pt x="904" y="97"/>
                  </a:cubicBezTo>
                  <a:cubicBezTo>
                    <a:pt x="919" y="108"/>
                    <a:pt x="935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3" y="242"/>
                    <a:pt x="1064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5" y="375"/>
                    <a:pt x="1131" y="393"/>
                    <a:pt x="1136" y="412"/>
                  </a:cubicBezTo>
                  <a:cubicBezTo>
                    <a:pt x="1142" y="430"/>
                    <a:pt x="1147" y="448"/>
                    <a:pt x="1150" y="467"/>
                  </a:cubicBezTo>
                  <a:cubicBezTo>
                    <a:pt x="1154" y="485"/>
                    <a:pt x="1157" y="504"/>
                    <a:pt x="1159" y="523"/>
                  </a:cubicBezTo>
                  <a:cubicBezTo>
                    <a:pt x="1161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3E8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705" name="Google Shape;705;p3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351335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706" name="Google Shape;706;p34"/>
          <p:cNvCxnSpPr/>
          <p:nvPr/>
        </p:nvCxnSpPr>
        <p:spPr>
          <a:xfrm>
            <a:off x="1281100" y="2811000"/>
            <a:ext cx="12177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07" name="Google Shape;707;p34"/>
          <p:cNvCxnSpPr/>
          <p:nvPr/>
        </p:nvCxnSpPr>
        <p:spPr>
          <a:xfrm flipH="1" rot="10800000">
            <a:off x="2932625" y="2798600"/>
            <a:ext cx="1165200" cy="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08" name="Google Shape;708;p34"/>
          <p:cNvCxnSpPr/>
          <p:nvPr/>
        </p:nvCxnSpPr>
        <p:spPr>
          <a:xfrm>
            <a:off x="4560000" y="2805600"/>
            <a:ext cx="10365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09" name="Google Shape;709;p34"/>
          <p:cNvCxnSpPr/>
          <p:nvPr/>
        </p:nvCxnSpPr>
        <p:spPr>
          <a:xfrm flipH="1" rot="10800000">
            <a:off x="6023775" y="2812700"/>
            <a:ext cx="12327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descr="dollar paper icon vector. Isolated contour symbol illustration (Provided by Getty Images)" id="710" name="Google Shape;710;p34"/>
          <p:cNvPicPr preferRelativeResize="0"/>
          <p:nvPr/>
        </p:nvPicPr>
        <p:blipFill rotWithShape="1">
          <a:blip r:embed="rId8">
            <a:alphaModFix/>
          </a:blip>
          <a:srcRect b="18459" l="24918" r="23915" t="18497"/>
          <a:stretch/>
        </p:blipFill>
        <p:spPr>
          <a:xfrm>
            <a:off x="8012188" y="2591475"/>
            <a:ext cx="203100" cy="250250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p34"/>
          <p:cNvSpPr txBox="1"/>
          <p:nvPr/>
        </p:nvSpPr>
        <p:spPr>
          <a:xfrm>
            <a:off x="896338" y="2969400"/>
            <a:ext cx="2703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</a:t>
            </a:r>
            <a:endParaRPr/>
          </a:p>
        </p:txBody>
      </p:sp>
      <p:sp>
        <p:nvSpPr>
          <p:cNvPr id="712" name="Google Shape;712;p34"/>
          <p:cNvSpPr txBox="1"/>
          <p:nvPr/>
        </p:nvSpPr>
        <p:spPr>
          <a:xfrm>
            <a:off x="2492336" y="2969400"/>
            <a:ext cx="4182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FE</a:t>
            </a:r>
            <a:endParaRPr/>
          </a:p>
        </p:txBody>
      </p:sp>
      <p:sp>
        <p:nvSpPr>
          <p:cNvPr id="713" name="Google Shape;713;p34"/>
          <p:cNvSpPr txBox="1"/>
          <p:nvPr/>
        </p:nvSpPr>
        <p:spPr>
          <a:xfrm>
            <a:off x="4139125" y="2969400"/>
            <a:ext cx="417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FD</a:t>
            </a:r>
            <a:endParaRPr/>
          </a:p>
        </p:txBody>
      </p:sp>
      <p:sp>
        <p:nvSpPr>
          <p:cNvPr id="714" name="Google Shape;714;p34"/>
          <p:cNvSpPr txBox="1"/>
          <p:nvPr/>
        </p:nvSpPr>
        <p:spPr>
          <a:xfrm>
            <a:off x="5595937" y="2969400"/>
            <a:ext cx="417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FF</a:t>
            </a:r>
            <a:endParaRPr/>
          </a:p>
        </p:txBody>
      </p:sp>
      <p:sp>
        <p:nvSpPr>
          <p:cNvPr id="715" name="Google Shape;715;p34"/>
          <p:cNvSpPr txBox="1"/>
          <p:nvPr/>
        </p:nvSpPr>
        <p:spPr>
          <a:xfrm>
            <a:off x="7297960" y="2969400"/>
            <a:ext cx="3174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</a:t>
            </a:r>
            <a:endParaRPr/>
          </a:p>
        </p:txBody>
      </p:sp>
      <p:sp>
        <p:nvSpPr>
          <p:cNvPr id="687" name="Google Shape;687;p34"/>
          <p:cNvSpPr/>
          <p:nvPr/>
        </p:nvSpPr>
        <p:spPr>
          <a:xfrm>
            <a:off x="3698725" y="3587700"/>
            <a:ext cx="129600" cy="129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34"/>
          <p:cNvSpPr txBox="1"/>
          <p:nvPr/>
        </p:nvSpPr>
        <p:spPr>
          <a:xfrm>
            <a:off x="3093500" y="3483875"/>
            <a:ext cx="548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S</a:t>
            </a:r>
            <a:r>
              <a:rPr lang="en" sz="1300">
                <a:solidFill>
                  <a:schemeClr val="dk2"/>
                </a:solidFill>
              </a:rPr>
              <a:t>tart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717" name="Google Shape;717;p34"/>
          <p:cNvSpPr txBox="1"/>
          <p:nvPr/>
        </p:nvSpPr>
        <p:spPr>
          <a:xfrm>
            <a:off x="2644538" y="4053150"/>
            <a:ext cx="1103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S</a:t>
            </a:r>
            <a:r>
              <a:rPr lang="en" sz="1300">
                <a:solidFill>
                  <a:schemeClr val="dk2"/>
                </a:solidFill>
              </a:rPr>
              <a:t>napshot 1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718" name="Google Shape;718;p34"/>
          <p:cNvSpPr txBox="1"/>
          <p:nvPr/>
        </p:nvSpPr>
        <p:spPr>
          <a:xfrm>
            <a:off x="7955050" y="2841725"/>
            <a:ext cx="317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t</a:t>
            </a:r>
            <a:endParaRPr sz="1300">
              <a:solidFill>
                <a:schemeClr val="dk2"/>
              </a:solidFill>
            </a:endParaRPr>
          </a:p>
        </p:txBody>
      </p:sp>
      <p:pic>
        <p:nvPicPr>
          <p:cNvPr descr="dollar paper icon vector. Isolated contour symbol illustration (Provided by Getty Images)" id="719" name="Google Shape;719;p34"/>
          <p:cNvPicPr preferRelativeResize="0"/>
          <p:nvPr/>
        </p:nvPicPr>
        <p:blipFill rotWithShape="1">
          <a:blip r:embed="rId8">
            <a:alphaModFix/>
          </a:blip>
          <a:srcRect b="18459" l="24918" r="23915" t="18497"/>
          <a:stretch/>
        </p:blipFill>
        <p:spPr>
          <a:xfrm>
            <a:off x="233063" y="2591475"/>
            <a:ext cx="203100" cy="250250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34"/>
          <p:cNvSpPr txBox="1"/>
          <p:nvPr/>
        </p:nvSpPr>
        <p:spPr>
          <a:xfrm>
            <a:off x="125675" y="2841723"/>
            <a:ext cx="417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t</a:t>
            </a:r>
            <a:r>
              <a:rPr lang="en" sz="1300">
                <a:solidFill>
                  <a:schemeClr val="dk2"/>
                </a:solidFill>
              </a:rPr>
              <a:t>+1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721" name="Google Shape;721;p34"/>
          <p:cNvSpPr txBox="1"/>
          <p:nvPr/>
        </p:nvSpPr>
        <p:spPr>
          <a:xfrm>
            <a:off x="4716400" y="3969450"/>
            <a:ext cx="1913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User can jump back to this snapshot later.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22" name="Google Shape;722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3" name="Google Shape;723;p34"/>
          <p:cNvSpPr txBox="1"/>
          <p:nvPr/>
        </p:nvSpPr>
        <p:spPr>
          <a:xfrm>
            <a:off x="0" y="3114775"/>
            <a:ext cx="796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</a:rPr>
              <a:t>Next Tuple</a:t>
            </a:r>
            <a:endParaRPr sz="1000"/>
          </a:p>
        </p:txBody>
      </p:sp>
      <p:sp>
        <p:nvSpPr>
          <p:cNvPr id="724" name="Google Shape;724;p34"/>
          <p:cNvSpPr/>
          <p:nvPr/>
        </p:nvSpPr>
        <p:spPr>
          <a:xfrm>
            <a:off x="3698725" y="4180800"/>
            <a:ext cx="129600" cy="129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34"/>
          <p:cNvSpPr/>
          <p:nvPr/>
        </p:nvSpPr>
        <p:spPr>
          <a:xfrm rot="10800000">
            <a:off x="3884850" y="3483875"/>
            <a:ext cx="738900" cy="865200"/>
          </a:xfrm>
          <a:prstGeom prst="bentArrow">
            <a:avLst>
              <a:gd fmla="val 13680" name="adj1"/>
              <a:gd fmla="val 15367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Algorithms for computing a tuple-consistent snapshot</a:t>
            </a:r>
            <a:endParaRPr/>
          </a:p>
        </p:txBody>
      </p:sp>
      <p:sp>
        <p:nvSpPr>
          <p:cNvPr id="731" name="Google Shape;731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32" name="Google Shape;732;p35"/>
          <p:cNvGrpSpPr/>
          <p:nvPr/>
        </p:nvGrpSpPr>
        <p:grpSpPr>
          <a:xfrm>
            <a:off x="964197" y="2905211"/>
            <a:ext cx="448063" cy="447677"/>
            <a:chOff x="1018805" y="1746730"/>
            <a:chExt cx="418320" cy="417960"/>
          </a:xfrm>
        </p:grpSpPr>
        <p:sp>
          <p:nvSpPr>
            <p:cNvPr id="733" name="Google Shape;733;p35"/>
            <p:cNvSpPr/>
            <p:nvPr/>
          </p:nvSpPr>
          <p:spPr>
            <a:xfrm>
              <a:off x="1018805" y="1746730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1"/>
                  </a:moveTo>
                  <a:cubicBezTo>
                    <a:pt x="1162" y="600"/>
                    <a:pt x="1161" y="619"/>
                    <a:pt x="1159" y="638"/>
                  </a:cubicBezTo>
                  <a:cubicBezTo>
                    <a:pt x="1157" y="657"/>
                    <a:pt x="1154" y="676"/>
                    <a:pt x="1151" y="694"/>
                  </a:cubicBezTo>
                  <a:cubicBezTo>
                    <a:pt x="1147" y="713"/>
                    <a:pt x="1142" y="731"/>
                    <a:pt x="1137" y="750"/>
                  </a:cubicBezTo>
                  <a:cubicBezTo>
                    <a:pt x="1131" y="768"/>
                    <a:pt x="1125" y="786"/>
                    <a:pt x="1118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5" y="888"/>
                    <a:pt x="1064" y="904"/>
                  </a:cubicBezTo>
                  <a:cubicBezTo>
                    <a:pt x="1054" y="919"/>
                    <a:pt x="1042" y="935"/>
                    <a:pt x="1030" y="949"/>
                  </a:cubicBezTo>
                  <a:cubicBezTo>
                    <a:pt x="1018" y="964"/>
                    <a:pt x="1005" y="978"/>
                    <a:pt x="992" y="991"/>
                  </a:cubicBezTo>
                  <a:cubicBezTo>
                    <a:pt x="979" y="1005"/>
                    <a:pt x="964" y="1018"/>
                    <a:pt x="950" y="1030"/>
                  </a:cubicBezTo>
                  <a:cubicBezTo>
                    <a:pt x="935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7" y="1102"/>
                    <a:pt x="820" y="1110"/>
                    <a:pt x="803" y="1117"/>
                  </a:cubicBezTo>
                  <a:cubicBezTo>
                    <a:pt x="785" y="1125"/>
                    <a:pt x="767" y="1131"/>
                    <a:pt x="749" y="1136"/>
                  </a:cubicBezTo>
                  <a:cubicBezTo>
                    <a:pt x="731" y="1142"/>
                    <a:pt x="712" y="1147"/>
                    <a:pt x="694" y="1150"/>
                  </a:cubicBezTo>
                  <a:cubicBezTo>
                    <a:pt x="675" y="1154"/>
                    <a:pt x="656" y="1157"/>
                    <a:pt x="637" y="1159"/>
                  </a:cubicBezTo>
                  <a:cubicBezTo>
                    <a:pt x="619" y="1161"/>
                    <a:pt x="600" y="1161"/>
                    <a:pt x="581" y="1161"/>
                  </a:cubicBezTo>
                  <a:cubicBezTo>
                    <a:pt x="562" y="1161"/>
                    <a:pt x="543" y="1161"/>
                    <a:pt x="524" y="1159"/>
                  </a:cubicBezTo>
                  <a:cubicBezTo>
                    <a:pt x="505" y="1157"/>
                    <a:pt x="486" y="1154"/>
                    <a:pt x="467" y="1150"/>
                  </a:cubicBezTo>
                  <a:cubicBezTo>
                    <a:pt x="449" y="1147"/>
                    <a:pt x="430" y="1142"/>
                    <a:pt x="412" y="1136"/>
                  </a:cubicBezTo>
                  <a:cubicBezTo>
                    <a:pt x="394" y="1131"/>
                    <a:pt x="376" y="1125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9"/>
                  </a:cubicBezTo>
                  <a:cubicBezTo>
                    <a:pt x="120" y="935"/>
                    <a:pt x="109" y="919"/>
                    <a:pt x="98" y="904"/>
                  </a:cubicBezTo>
                  <a:cubicBezTo>
                    <a:pt x="88" y="888"/>
                    <a:pt x="78" y="871"/>
                    <a:pt x="69" y="855"/>
                  </a:cubicBezTo>
                  <a:cubicBezTo>
                    <a:pt x="60" y="838"/>
                    <a:pt x="52" y="821"/>
                    <a:pt x="44" y="803"/>
                  </a:cubicBezTo>
                  <a:cubicBezTo>
                    <a:pt x="37" y="786"/>
                    <a:pt x="31" y="768"/>
                    <a:pt x="25" y="750"/>
                  </a:cubicBezTo>
                  <a:cubicBezTo>
                    <a:pt x="20" y="731"/>
                    <a:pt x="15" y="713"/>
                    <a:pt x="11" y="694"/>
                  </a:cubicBezTo>
                  <a:cubicBezTo>
                    <a:pt x="8" y="676"/>
                    <a:pt x="5" y="657"/>
                    <a:pt x="3" y="638"/>
                  </a:cubicBezTo>
                  <a:cubicBezTo>
                    <a:pt x="1" y="619"/>
                    <a:pt x="0" y="600"/>
                    <a:pt x="0" y="581"/>
                  </a:cubicBezTo>
                  <a:cubicBezTo>
                    <a:pt x="0" y="562"/>
                    <a:pt x="1" y="543"/>
                    <a:pt x="3" y="524"/>
                  </a:cubicBezTo>
                  <a:cubicBezTo>
                    <a:pt x="5" y="505"/>
                    <a:pt x="8" y="487"/>
                    <a:pt x="11" y="468"/>
                  </a:cubicBezTo>
                  <a:cubicBezTo>
                    <a:pt x="15" y="449"/>
                    <a:pt x="20" y="431"/>
                    <a:pt x="25" y="413"/>
                  </a:cubicBezTo>
                  <a:cubicBezTo>
                    <a:pt x="31" y="394"/>
                    <a:pt x="37" y="376"/>
                    <a:pt x="44" y="358"/>
                  </a:cubicBezTo>
                  <a:cubicBezTo>
                    <a:pt x="52" y="340"/>
                    <a:pt x="60" y="323"/>
                    <a:pt x="69" y="307"/>
                  </a:cubicBezTo>
                  <a:cubicBezTo>
                    <a:pt x="78" y="290"/>
                    <a:pt x="88" y="274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4"/>
                    <a:pt x="212" y="132"/>
                  </a:cubicBezTo>
                  <a:cubicBezTo>
                    <a:pt x="227" y="119"/>
                    <a:pt x="242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7" y="11"/>
                  </a:cubicBezTo>
                  <a:cubicBezTo>
                    <a:pt x="486" y="7"/>
                    <a:pt x="505" y="4"/>
                    <a:pt x="524" y="3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7" y="3"/>
                  </a:cubicBezTo>
                  <a:cubicBezTo>
                    <a:pt x="656" y="4"/>
                    <a:pt x="675" y="7"/>
                    <a:pt x="694" y="11"/>
                  </a:cubicBezTo>
                  <a:cubicBezTo>
                    <a:pt x="712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7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5" y="119"/>
                    <a:pt x="950" y="132"/>
                  </a:cubicBezTo>
                  <a:cubicBezTo>
                    <a:pt x="964" y="144"/>
                    <a:pt x="979" y="156"/>
                    <a:pt x="992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4" y="242"/>
                    <a:pt x="1064" y="258"/>
                  </a:cubicBezTo>
                  <a:cubicBezTo>
                    <a:pt x="1075" y="274"/>
                    <a:pt x="1084" y="290"/>
                    <a:pt x="1093" y="307"/>
                  </a:cubicBezTo>
                  <a:cubicBezTo>
                    <a:pt x="1102" y="323"/>
                    <a:pt x="1110" y="340"/>
                    <a:pt x="1118" y="358"/>
                  </a:cubicBezTo>
                  <a:cubicBezTo>
                    <a:pt x="1125" y="376"/>
                    <a:pt x="1131" y="394"/>
                    <a:pt x="1137" y="413"/>
                  </a:cubicBezTo>
                  <a:cubicBezTo>
                    <a:pt x="1142" y="431"/>
                    <a:pt x="1147" y="449"/>
                    <a:pt x="1151" y="468"/>
                  </a:cubicBezTo>
                  <a:cubicBezTo>
                    <a:pt x="1154" y="487"/>
                    <a:pt x="1157" y="505"/>
                    <a:pt x="1159" y="524"/>
                  </a:cubicBezTo>
                  <a:cubicBezTo>
                    <a:pt x="1161" y="543"/>
                    <a:pt x="1162" y="562"/>
                    <a:pt x="1162" y="581"/>
                  </a:cubicBezTo>
                  <a:close/>
                </a:path>
              </a:pathLst>
            </a:custGeom>
            <a:solidFill>
              <a:srgbClr val="DBEAFE"/>
            </a:solidFill>
            <a:ln cap="flat" cmpd="sng" w="102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57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734" name="Google Shape;734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52725" y="1838890"/>
              <a:ext cx="15012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5" name="Google Shape;735;p35"/>
          <p:cNvGrpSpPr/>
          <p:nvPr/>
        </p:nvGrpSpPr>
        <p:grpSpPr>
          <a:xfrm>
            <a:off x="2721227" y="2905217"/>
            <a:ext cx="448063" cy="447677"/>
            <a:chOff x="2659203" y="1746735"/>
            <a:chExt cx="418320" cy="417960"/>
          </a:xfrm>
        </p:grpSpPr>
        <p:sp>
          <p:nvSpPr>
            <p:cNvPr id="736" name="Google Shape;736;p35"/>
            <p:cNvSpPr/>
            <p:nvPr/>
          </p:nvSpPr>
          <p:spPr>
            <a:xfrm>
              <a:off x="2659203" y="1746735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0"/>
                  </a:moveTo>
                  <a:cubicBezTo>
                    <a:pt x="1162" y="599"/>
                    <a:pt x="1161" y="618"/>
                    <a:pt x="1159" y="637"/>
                  </a:cubicBezTo>
                  <a:cubicBezTo>
                    <a:pt x="1156" y="656"/>
                    <a:pt x="1154" y="675"/>
                    <a:pt x="1150" y="693"/>
                  </a:cubicBezTo>
                  <a:cubicBezTo>
                    <a:pt x="1146" y="712"/>
                    <a:pt x="1142" y="730"/>
                    <a:pt x="1136" y="748"/>
                  </a:cubicBezTo>
                  <a:cubicBezTo>
                    <a:pt x="1131" y="767"/>
                    <a:pt x="1124" y="785"/>
                    <a:pt x="1117" y="802"/>
                  </a:cubicBezTo>
                  <a:cubicBezTo>
                    <a:pt x="1110" y="820"/>
                    <a:pt x="1101" y="837"/>
                    <a:pt x="1093" y="854"/>
                  </a:cubicBezTo>
                  <a:cubicBezTo>
                    <a:pt x="1084" y="870"/>
                    <a:pt x="1074" y="887"/>
                    <a:pt x="1063" y="902"/>
                  </a:cubicBezTo>
                  <a:cubicBezTo>
                    <a:pt x="1053" y="918"/>
                    <a:pt x="1041" y="933"/>
                    <a:pt x="1029" y="948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7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0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3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8"/>
                  </a:cubicBezTo>
                  <a:cubicBezTo>
                    <a:pt x="120" y="933"/>
                    <a:pt x="109" y="918"/>
                    <a:pt x="98" y="902"/>
                  </a:cubicBezTo>
                  <a:cubicBezTo>
                    <a:pt x="88" y="887"/>
                    <a:pt x="78" y="870"/>
                    <a:pt x="69" y="854"/>
                  </a:cubicBezTo>
                  <a:cubicBezTo>
                    <a:pt x="60" y="837"/>
                    <a:pt x="52" y="820"/>
                    <a:pt x="45" y="802"/>
                  </a:cubicBezTo>
                  <a:cubicBezTo>
                    <a:pt x="37" y="785"/>
                    <a:pt x="31" y="767"/>
                    <a:pt x="25" y="748"/>
                  </a:cubicBezTo>
                  <a:cubicBezTo>
                    <a:pt x="20" y="730"/>
                    <a:pt x="15" y="712"/>
                    <a:pt x="12" y="693"/>
                  </a:cubicBezTo>
                  <a:cubicBezTo>
                    <a:pt x="8" y="675"/>
                    <a:pt x="5" y="656"/>
                    <a:pt x="3" y="637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3" y="523"/>
                  </a:cubicBezTo>
                  <a:cubicBezTo>
                    <a:pt x="5" y="504"/>
                    <a:pt x="8" y="485"/>
                    <a:pt x="12" y="467"/>
                  </a:cubicBezTo>
                  <a:cubicBezTo>
                    <a:pt x="15" y="448"/>
                    <a:pt x="20" y="430"/>
                    <a:pt x="25" y="412"/>
                  </a:cubicBezTo>
                  <a:cubicBezTo>
                    <a:pt x="31" y="393"/>
                    <a:pt x="37" y="376"/>
                    <a:pt x="45" y="358"/>
                  </a:cubicBezTo>
                  <a:cubicBezTo>
                    <a:pt x="52" y="340"/>
                    <a:pt x="60" y="323"/>
                    <a:pt x="69" y="306"/>
                  </a:cubicBezTo>
                  <a:cubicBezTo>
                    <a:pt x="78" y="290"/>
                    <a:pt x="88" y="273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3"/>
                    <a:pt x="213" y="131"/>
                  </a:cubicBezTo>
                  <a:cubicBezTo>
                    <a:pt x="227" y="119"/>
                    <a:pt x="243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1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1" y="323"/>
                    <a:pt x="1110" y="340"/>
                    <a:pt x="1117" y="358"/>
                  </a:cubicBezTo>
                  <a:cubicBezTo>
                    <a:pt x="1124" y="376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6" y="504"/>
                    <a:pt x="1159" y="523"/>
                  </a:cubicBezTo>
                  <a:cubicBezTo>
                    <a:pt x="1161" y="542"/>
                    <a:pt x="1162" y="561"/>
                    <a:pt x="1162" y="580"/>
                  </a:cubicBezTo>
                  <a:close/>
                </a:path>
              </a:pathLst>
            </a:custGeom>
            <a:solidFill>
              <a:srgbClr val="DCFCE7"/>
            </a:solidFill>
            <a:ln cap="flat" cmpd="sng" w="102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57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737" name="Google Shape;737;p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84843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8" name="Google Shape;738;p35"/>
          <p:cNvGrpSpPr/>
          <p:nvPr/>
        </p:nvGrpSpPr>
        <p:grpSpPr>
          <a:xfrm>
            <a:off x="4464450" y="2905217"/>
            <a:ext cx="447677" cy="447677"/>
            <a:chOff x="4286710" y="1746735"/>
            <a:chExt cx="417960" cy="417960"/>
          </a:xfrm>
        </p:grpSpPr>
        <p:sp>
          <p:nvSpPr>
            <p:cNvPr id="739" name="Google Shape;739;p35"/>
            <p:cNvSpPr/>
            <p:nvPr/>
          </p:nvSpPr>
          <p:spPr>
            <a:xfrm>
              <a:off x="4286710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0" y="618"/>
                    <a:pt x="1158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6" y="713"/>
                    <a:pt x="1142" y="731"/>
                    <a:pt x="1136" y="749"/>
                  </a:cubicBezTo>
                  <a:cubicBezTo>
                    <a:pt x="1131" y="768"/>
                    <a:pt x="1124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3" y="903"/>
                  </a:cubicBezTo>
                  <a:cubicBezTo>
                    <a:pt x="1053" y="919"/>
                    <a:pt x="1042" y="934"/>
                    <a:pt x="1029" y="949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8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1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1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3" y="964"/>
                    <a:pt x="131" y="949"/>
                  </a:cubicBezTo>
                  <a:cubicBezTo>
                    <a:pt x="119" y="934"/>
                    <a:pt x="108" y="919"/>
                    <a:pt x="97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6" y="786"/>
                    <a:pt x="30" y="768"/>
                    <a:pt x="25" y="749"/>
                  </a:cubicBezTo>
                  <a:cubicBezTo>
                    <a:pt x="19" y="731"/>
                    <a:pt x="14" y="713"/>
                    <a:pt x="11" y="694"/>
                  </a:cubicBezTo>
                  <a:cubicBezTo>
                    <a:pt x="7" y="676"/>
                    <a:pt x="4" y="657"/>
                    <a:pt x="2" y="638"/>
                  </a:cubicBezTo>
                  <a:cubicBezTo>
                    <a:pt x="0" y="618"/>
                    <a:pt x="0" y="599"/>
                    <a:pt x="0" y="580"/>
                  </a:cubicBezTo>
                  <a:cubicBezTo>
                    <a:pt x="0" y="561"/>
                    <a:pt x="0" y="542"/>
                    <a:pt x="2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4" y="448"/>
                    <a:pt x="19" y="430"/>
                    <a:pt x="25" y="412"/>
                  </a:cubicBezTo>
                  <a:cubicBezTo>
                    <a:pt x="30" y="393"/>
                    <a:pt x="36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7" y="258"/>
                  </a:cubicBezTo>
                  <a:cubicBezTo>
                    <a:pt x="108" y="242"/>
                    <a:pt x="119" y="227"/>
                    <a:pt x="131" y="212"/>
                  </a:cubicBezTo>
                  <a:cubicBezTo>
                    <a:pt x="143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3" y="108"/>
                    <a:pt x="258" y="97"/>
                  </a:cubicBezTo>
                  <a:cubicBezTo>
                    <a:pt x="274" y="87"/>
                    <a:pt x="291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1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8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7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2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4" y="375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7" y="504"/>
                    <a:pt x="1158" y="523"/>
                  </a:cubicBezTo>
                  <a:cubicBezTo>
                    <a:pt x="1160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FEDD5"/>
            </a:solidFill>
            <a:ln cap="flat" cmpd="sng" w="102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57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740" name="Google Shape;740;p3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395430" y="1838895"/>
              <a:ext cx="20844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41" name="Google Shape;741;p35"/>
          <p:cNvGrpSpPr/>
          <p:nvPr/>
        </p:nvGrpSpPr>
        <p:grpSpPr>
          <a:xfrm>
            <a:off x="6038599" y="2905217"/>
            <a:ext cx="447677" cy="447677"/>
            <a:chOff x="5633345" y="1746735"/>
            <a:chExt cx="417960" cy="417960"/>
          </a:xfrm>
        </p:grpSpPr>
        <p:sp>
          <p:nvSpPr>
            <p:cNvPr id="742" name="Google Shape;742;p35"/>
            <p:cNvSpPr/>
            <p:nvPr/>
          </p:nvSpPr>
          <p:spPr>
            <a:xfrm>
              <a:off x="5633345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0" y="618"/>
                    <a:pt x="1159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6" y="713"/>
                    <a:pt x="1142" y="731"/>
                    <a:pt x="1136" y="749"/>
                  </a:cubicBezTo>
                  <a:cubicBezTo>
                    <a:pt x="1131" y="768"/>
                    <a:pt x="1124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4" y="903"/>
                  </a:cubicBezTo>
                  <a:cubicBezTo>
                    <a:pt x="1053" y="919"/>
                    <a:pt x="1042" y="934"/>
                    <a:pt x="1030" y="949"/>
                  </a:cubicBezTo>
                  <a:cubicBezTo>
                    <a:pt x="1018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8" y="1074"/>
                    <a:pt x="871" y="1084"/>
                    <a:pt x="855" y="1093"/>
                  </a:cubicBezTo>
                  <a:cubicBezTo>
                    <a:pt x="838" y="1102"/>
                    <a:pt x="821" y="1110"/>
                    <a:pt x="803" y="1117"/>
                  </a:cubicBezTo>
                  <a:cubicBezTo>
                    <a:pt x="786" y="1124"/>
                    <a:pt x="768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6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8" y="1146"/>
                    <a:pt x="430" y="1142"/>
                    <a:pt x="412" y="1136"/>
                  </a:cubicBezTo>
                  <a:cubicBezTo>
                    <a:pt x="393" y="1131"/>
                    <a:pt x="375" y="1124"/>
                    <a:pt x="358" y="1117"/>
                  </a:cubicBezTo>
                  <a:cubicBezTo>
                    <a:pt x="340" y="1110"/>
                    <a:pt x="323" y="1102"/>
                    <a:pt x="306" y="1093"/>
                  </a:cubicBezTo>
                  <a:cubicBezTo>
                    <a:pt x="290" y="1084"/>
                    <a:pt x="273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3" y="964"/>
                    <a:pt x="131" y="949"/>
                  </a:cubicBezTo>
                  <a:cubicBezTo>
                    <a:pt x="119" y="934"/>
                    <a:pt x="108" y="919"/>
                    <a:pt x="97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7" y="786"/>
                    <a:pt x="30" y="768"/>
                    <a:pt x="25" y="749"/>
                  </a:cubicBezTo>
                  <a:cubicBezTo>
                    <a:pt x="19" y="731"/>
                    <a:pt x="15" y="713"/>
                    <a:pt x="11" y="694"/>
                  </a:cubicBezTo>
                  <a:cubicBezTo>
                    <a:pt x="7" y="676"/>
                    <a:pt x="4" y="657"/>
                    <a:pt x="2" y="638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2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5" y="448"/>
                    <a:pt x="19" y="430"/>
                    <a:pt x="25" y="412"/>
                  </a:cubicBezTo>
                  <a:cubicBezTo>
                    <a:pt x="30" y="393"/>
                    <a:pt x="37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7" y="258"/>
                  </a:cubicBezTo>
                  <a:cubicBezTo>
                    <a:pt x="108" y="242"/>
                    <a:pt x="119" y="227"/>
                    <a:pt x="131" y="212"/>
                  </a:cubicBezTo>
                  <a:cubicBezTo>
                    <a:pt x="143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2" y="108"/>
                    <a:pt x="258" y="97"/>
                  </a:cubicBezTo>
                  <a:cubicBezTo>
                    <a:pt x="273" y="87"/>
                    <a:pt x="290" y="77"/>
                    <a:pt x="306" y="68"/>
                  </a:cubicBezTo>
                  <a:cubicBezTo>
                    <a:pt x="323" y="59"/>
                    <a:pt x="340" y="51"/>
                    <a:pt x="358" y="44"/>
                  </a:cubicBezTo>
                  <a:cubicBezTo>
                    <a:pt x="375" y="37"/>
                    <a:pt x="393" y="30"/>
                    <a:pt x="412" y="25"/>
                  </a:cubicBezTo>
                  <a:cubicBezTo>
                    <a:pt x="430" y="19"/>
                    <a:pt x="448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6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8" y="30"/>
                    <a:pt x="786" y="37"/>
                    <a:pt x="803" y="44"/>
                  </a:cubicBezTo>
                  <a:cubicBezTo>
                    <a:pt x="821" y="51"/>
                    <a:pt x="838" y="59"/>
                    <a:pt x="855" y="68"/>
                  </a:cubicBezTo>
                  <a:cubicBezTo>
                    <a:pt x="871" y="77"/>
                    <a:pt x="888" y="87"/>
                    <a:pt x="903" y="97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3" y="242"/>
                    <a:pt x="1064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4" y="375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7" y="504"/>
                    <a:pt x="1159" y="523"/>
                  </a:cubicBezTo>
                  <a:cubicBezTo>
                    <a:pt x="1160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EE2E2"/>
            </a:solidFill>
            <a:ln cap="flat" cmpd="sng" w="102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57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743" name="Google Shape;743;p3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758625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44" name="Google Shape;744;p35"/>
          <p:cNvGrpSpPr/>
          <p:nvPr/>
        </p:nvGrpSpPr>
        <p:grpSpPr>
          <a:xfrm>
            <a:off x="7807804" y="2890397"/>
            <a:ext cx="447677" cy="447677"/>
            <a:chOff x="7226055" y="1746735"/>
            <a:chExt cx="417960" cy="417960"/>
          </a:xfrm>
        </p:grpSpPr>
        <p:sp>
          <p:nvSpPr>
            <p:cNvPr id="745" name="Google Shape;745;p35"/>
            <p:cNvSpPr/>
            <p:nvPr/>
          </p:nvSpPr>
          <p:spPr>
            <a:xfrm>
              <a:off x="7226055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1" y="618"/>
                    <a:pt x="1159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7" y="713"/>
                    <a:pt x="1142" y="731"/>
                    <a:pt x="1136" y="749"/>
                  </a:cubicBezTo>
                  <a:cubicBezTo>
                    <a:pt x="1131" y="768"/>
                    <a:pt x="1125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4" y="903"/>
                  </a:cubicBezTo>
                  <a:cubicBezTo>
                    <a:pt x="1053" y="919"/>
                    <a:pt x="1042" y="934"/>
                    <a:pt x="1030" y="949"/>
                  </a:cubicBezTo>
                  <a:cubicBezTo>
                    <a:pt x="1018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5" y="1042"/>
                    <a:pt x="919" y="1053"/>
                    <a:pt x="904" y="1064"/>
                  </a:cubicBezTo>
                  <a:cubicBezTo>
                    <a:pt x="888" y="1074"/>
                    <a:pt x="871" y="1084"/>
                    <a:pt x="855" y="1093"/>
                  </a:cubicBezTo>
                  <a:cubicBezTo>
                    <a:pt x="838" y="1102"/>
                    <a:pt x="821" y="1110"/>
                    <a:pt x="803" y="1117"/>
                  </a:cubicBezTo>
                  <a:cubicBezTo>
                    <a:pt x="786" y="1124"/>
                    <a:pt x="768" y="1131"/>
                    <a:pt x="750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6" y="1157"/>
                    <a:pt x="637" y="1159"/>
                  </a:cubicBezTo>
                  <a:cubicBezTo>
                    <a:pt x="618" y="1160"/>
                    <a:pt x="599" y="1161"/>
                    <a:pt x="580" y="1161"/>
                  </a:cubicBezTo>
                  <a:cubicBezTo>
                    <a:pt x="561" y="1161"/>
                    <a:pt x="542" y="1160"/>
                    <a:pt x="523" y="1159"/>
                  </a:cubicBezTo>
                  <a:cubicBezTo>
                    <a:pt x="504" y="1157"/>
                    <a:pt x="486" y="1154"/>
                    <a:pt x="467" y="1150"/>
                  </a:cubicBezTo>
                  <a:cubicBezTo>
                    <a:pt x="448" y="1146"/>
                    <a:pt x="430" y="1142"/>
                    <a:pt x="412" y="1136"/>
                  </a:cubicBezTo>
                  <a:cubicBezTo>
                    <a:pt x="393" y="1131"/>
                    <a:pt x="376" y="1124"/>
                    <a:pt x="358" y="1117"/>
                  </a:cubicBezTo>
                  <a:cubicBezTo>
                    <a:pt x="340" y="1110"/>
                    <a:pt x="323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4" y="964"/>
                    <a:pt x="132" y="949"/>
                  </a:cubicBezTo>
                  <a:cubicBezTo>
                    <a:pt x="119" y="934"/>
                    <a:pt x="108" y="919"/>
                    <a:pt x="98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7" y="786"/>
                    <a:pt x="30" y="768"/>
                    <a:pt x="25" y="749"/>
                  </a:cubicBezTo>
                  <a:cubicBezTo>
                    <a:pt x="19" y="731"/>
                    <a:pt x="15" y="713"/>
                    <a:pt x="11" y="694"/>
                  </a:cubicBezTo>
                  <a:cubicBezTo>
                    <a:pt x="7" y="676"/>
                    <a:pt x="4" y="657"/>
                    <a:pt x="3" y="638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3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5" y="448"/>
                    <a:pt x="19" y="430"/>
                    <a:pt x="25" y="412"/>
                  </a:cubicBezTo>
                  <a:cubicBezTo>
                    <a:pt x="30" y="393"/>
                    <a:pt x="37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8" y="258"/>
                  </a:cubicBezTo>
                  <a:cubicBezTo>
                    <a:pt x="108" y="242"/>
                    <a:pt x="119" y="227"/>
                    <a:pt x="132" y="212"/>
                  </a:cubicBezTo>
                  <a:cubicBezTo>
                    <a:pt x="144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2" y="108"/>
                    <a:pt x="258" y="97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3" y="59"/>
                    <a:pt x="340" y="51"/>
                    <a:pt x="358" y="44"/>
                  </a:cubicBezTo>
                  <a:cubicBezTo>
                    <a:pt x="376" y="37"/>
                    <a:pt x="393" y="30"/>
                    <a:pt x="412" y="25"/>
                  </a:cubicBezTo>
                  <a:cubicBezTo>
                    <a:pt x="430" y="19"/>
                    <a:pt x="448" y="15"/>
                    <a:pt x="467" y="11"/>
                  </a:cubicBezTo>
                  <a:cubicBezTo>
                    <a:pt x="486" y="7"/>
                    <a:pt x="504" y="4"/>
                    <a:pt x="523" y="2"/>
                  </a:cubicBezTo>
                  <a:cubicBezTo>
                    <a:pt x="542" y="1"/>
                    <a:pt x="561" y="0"/>
                    <a:pt x="580" y="0"/>
                  </a:cubicBezTo>
                  <a:cubicBezTo>
                    <a:pt x="599" y="0"/>
                    <a:pt x="618" y="1"/>
                    <a:pt x="637" y="2"/>
                  </a:cubicBezTo>
                  <a:cubicBezTo>
                    <a:pt x="656" y="4"/>
                    <a:pt x="675" y="7"/>
                    <a:pt x="694" y="11"/>
                  </a:cubicBezTo>
                  <a:cubicBezTo>
                    <a:pt x="713" y="15"/>
                    <a:pt x="731" y="19"/>
                    <a:pt x="750" y="25"/>
                  </a:cubicBezTo>
                  <a:cubicBezTo>
                    <a:pt x="768" y="30"/>
                    <a:pt x="786" y="37"/>
                    <a:pt x="803" y="44"/>
                  </a:cubicBezTo>
                  <a:cubicBezTo>
                    <a:pt x="821" y="51"/>
                    <a:pt x="838" y="59"/>
                    <a:pt x="855" y="68"/>
                  </a:cubicBezTo>
                  <a:cubicBezTo>
                    <a:pt x="871" y="77"/>
                    <a:pt x="888" y="87"/>
                    <a:pt x="904" y="97"/>
                  </a:cubicBezTo>
                  <a:cubicBezTo>
                    <a:pt x="919" y="108"/>
                    <a:pt x="935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3" y="242"/>
                    <a:pt x="1064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5" y="375"/>
                    <a:pt x="1131" y="393"/>
                    <a:pt x="1136" y="412"/>
                  </a:cubicBezTo>
                  <a:cubicBezTo>
                    <a:pt x="1142" y="430"/>
                    <a:pt x="1147" y="448"/>
                    <a:pt x="1150" y="467"/>
                  </a:cubicBezTo>
                  <a:cubicBezTo>
                    <a:pt x="1154" y="485"/>
                    <a:pt x="1157" y="504"/>
                    <a:pt x="1159" y="523"/>
                  </a:cubicBezTo>
                  <a:cubicBezTo>
                    <a:pt x="1161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3E8FF"/>
            </a:solidFill>
            <a:ln cap="flat" cmpd="sng" w="102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57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746" name="Google Shape;746;p3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351335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747" name="Google Shape;747;p35"/>
          <p:cNvCxnSpPr/>
          <p:nvPr/>
        </p:nvCxnSpPr>
        <p:spPr>
          <a:xfrm>
            <a:off x="1416826" y="3125234"/>
            <a:ext cx="1303800" cy="7200"/>
          </a:xfrm>
          <a:prstGeom prst="straightConnector1">
            <a:avLst/>
          </a:prstGeom>
          <a:noFill/>
          <a:ln cap="flat" cmpd="sng" w="10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48" name="Google Shape;748;p35"/>
          <p:cNvCxnSpPr/>
          <p:nvPr/>
        </p:nvCxnSpPr>
        <p:spPr>
          <a:xfrm flipH="1" rot="10800000">
            <a:off x="3185544" y="3112037"/>
            <a:ext cx="1248000" cy="5700"/>
          </a:xfrm>
          <a:prstGeom prst="straightConnector1">
            <a:avLst/>
          </a:prstGeom>
          <a:noFill/>
          <a:ln cap="flat" cmpd="sng" w="10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49" name="Google Shape;749;p35"/>
          <p:cNvCxnSpPr/>
          <p:nvPr/>
        </p:nvCxnSpPr>
        <p:spPr>
          <a:xfrm>
            <a:off x="4928400" y="3119451"/>
            <a:ext cx="1109700" cy="300"/>
          </a:xfrm>
          <a:prstGeom prst="straightConnector1">
            <a:avLst/>
          </a:prstGeom>
          <a:noFill/>
          <a:ln cap="flat" cmpd="sng" w="10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50" name="Google Shape;750;p35"/>
          <p:cNvCxnSpPr/>
          <p:nvPr/>
        </p:nvCxnSpPr>
        <p:spPr>
          <a:xfrm flipH="1" rot="10800000">
            <a:off x="6496045" y="3127244"/>
            <a:ext cx="1320000" cy="7200"/>
          </a:xfrm>
          <a:prstGeom prst="straightConnector1">
            <a:avLst/>
          </a:prstGeom>
          <a:noFill/>
          <a:ln cap="flat" cmpd="sng" w="10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51" name="Google Shape;751;p35"/>
          <p:cNvSpPr txBox="1"/>
          <p:nvPr/>
        </p:nvSpPr>
        <p:spPr>
          <a:xfrm>
            <a:off x="1004760" y="3294872"/>
            <a:ext cx="289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7900" lIns="97900" spcFirstLastPara="1" rIns="97900" wrap="square" tIns="97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63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</a:t>
            </a:r>
            <a:endParaRPr sz="1499"/>
          </a:p>
        </p:txBody>
      </p:sp>
      <p:sp>
        <p:nvSpPr>
          <p:cNvPr id="752" name="Google Shape;752;p35"/>
          <p:cNvSpPr txBox="1"/>
          <p:nvPr/>
        </p:nvSpPr>
        <p:spPr>
          <a:xfrm>
            <a:off x="2714012" y="3294872"/>
            <a:ext cx="448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7900" lIns="97900" spcFirstLastPara="1" rIns="97900" wrap="square" tIns="97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63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FE</a:t>
            </a:r>
            <a:endParaRPr sz="1499"/>
          </a:p>
        </p:txBody>
      </p:sp>
      <p:sp>
        <p:nvSpPr>
          <p:cNvPr id="753" name="Google Shape;753;p35"/>
          <p:cNvSpPr txBox="1"/>
          <p:nvPr/>
        </p:nvSpPr>
        <p:spPr>
          <a:xfrm>
            <a:off x="4477659" y="3294872"/>
            <a:ext cx="4476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7900" lIns="97900" spcFirstLastPara="1" rIns="97900" wrap="square" tIns="97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63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FD</a:t>
            </a:r>
            <a:endParaRPr sz="1499"/>
          </a:p>
        </p:txBody>
      </p:sp>
      <p:sp>
        <p:nvSpPr>
          <p:cNvPr id="754" name="Google Shape;754;p35"/>
          <p:cNvSpPr txBox="1"/>
          <p:nvPr/>
        </p:nvSpPr>
        <p:spPr>
          <a:xfrm>
            <a:off x="6037848" y="3294872"/>
            <a:ext cx="4476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7900" lIns="97900" spcFirstLastPara="1" rIns="97900" wrap="square" tIns="97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63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FF</a:t>
            </a:r>
            <a:endParaRPr sz="1499"/>
          </a:p>
        </p:txBody>
      </p:sp>
      <p:sp>
        <p:nvSpPr>
          <p:cNvPr id="755" name="Google Shape;755;p35"/>
          <p:cNvSpPr txBox="1"/>
          <p:nvPr/>
        </p:nvSpPr>
        <p:spPr>
          <a:xfrm>
            <a:off x="7860647" y="3294872"/>
            <a:ext cx="3396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7900" lIns="97900" spcFirstLastPara="1" rIns="97900" wrap="square" tIns="97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63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</a:t>
            </a:r>
            <a:endParaRPr sz="1499"/>
          </a:p>
        </p:txBody>
      </p:sp>
      <p:pic>
        <p:nvPicPr>
          <p:cNvPr descr="dollar paper icon vector. Isolated contour symbol illustration (Provided by Getty Images)" id="756" name="Google Shape;756;p35"/>
          <p:cNvPicPr preferRelativeResize="0"/>
          <p:nvPr/>
        </p:nvPicPr>
        <p:blipFill rotWithShape="1">
          <a:blip r:embed="rId8">
            <a:alphaModFix/>
          </a:blip>
          <a:srcRect b="18459" l="24918" r="23915" t="18497"/>
          <a:stretch/>
        </p:blipFill>
        <p:spPr>
          <a:xfrm>
            <a:off x="5155546" y="2891091"/>
            <a:ext cx="157286" cy="1937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llar paper icon vector. Isolated contour symbol illustration (Provided by Getty Images)" id="757" name="Google Shape;757;p35"/>
          <p:cNvPicPr preferRelativeResize="0"/>
          <p:nvPr/>
        </p:nvPicPr>
        <p:blipFill rotWithShape="1">
          <a:blip r:embed="rId8">
            <a:alphaModFix/>
          </a:blip>
          <a:srcRect b="18459" l="24918" r="23915" t="18497"/>
          <a:stretch/>
        </p:blipFill>
        <p:spPr>
          <a:xfrm>
            <a:off x="3397772" y="2890996"/>
            <a:ext cx="157286" cy="1937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llar paper icon vector. Isolated contour symbol illustration (Provided by Getty Images)" id="758" name="Google Shape;758;p35"/>
          <p:cNvPicPr preferRelativeResize="0"/>
          <p:nvPr/>
        </p:nvPicPr>
        <p:blipFill rotWithShape="1">
          <a:blip r:embed="rId8">
            <a:alphaModFix/>
          </a:blip>
          <a:srcRect b="18459" l="24918" r="23915" t="18497"/>
          <a:stretch/>
        </p:blipFill>
        <p:spPr>
          <a:xfrm>
            <a:off x="1889848" y="2872283"/>
            <a:ext cx="157286" cy="1937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llar paper icon vector. Isolated contour symbol illustration (Provided by Getty Images)" id="759" name="Google Shape;759;p35"/>
          <p:cNvPicPr preferRelativeResize="0"/>
          <p:nvPr/>
        </p:nvPicPr>
        <p:blipFill rotWithShape="1">
          <a:blip r:embed="rId8">
            <a:alphaModFix/>
          </a:blip>
          <a:srcRect b="18459" l="24918" r="23915" t="18497"/>
          <a:stretch/>
        </p:blipFill>
        <p:spPr>
          <a:xfrm>
            <a:off x="2142947" y="2872305"/>
            <a:ext cx="157286" cy="1937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llar paper icon vector. Isolated contour symbol illustration (Provided by Getty Images)" id="760" name="Google Shape;760;p35"/>
          <p:cNvPicPr preferRelativeResize="0"/>
          <p:nvPr/>
        </p:nvPicPr>
        <p:blipFill rotWithShape="1">
          <a:blip r:embed="rId8">
            <a:alphaModFix/>
          </a:blip>
          <a:srcRect b="18459" l="24918" r="23915" t="18497"/>
          <a:stretch/>
        </p:blipFill>
        <p:spPr>
          <a:xfrm>
            <a:off x="2413361" y="2872283"/>
            <a:ext cx="157286" cy="1937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llar paper icon vector. Isolated contour symbol illustration (Provided by Getty Images)" id="761" name="Google Shape;761;p35"/>
          <p:cNvPicPr preferRelativeResize="0"/>
          <p:nvPr/>
        </p:nvPicPr>
        <p:blipFill rotWithShape="1">
          <a:blip r:embed="rId8">
            <a:alphaModFix/>
          </a:blip>
          <a:srcRect b="18459" l="24918" r="23915" t="18497"/>
          <a:stretch/>
        </p:blipFill>
        <p:spPr>
          <a:xfrm>
            <a:off x="5627665" y="2882727"/>
            <a:ext cx="157286" cy="1937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llar paper icon vector. Isolated contour symbol illustration (Provided by Getty Images)" id="762" name="Google Shape;762;p35"/>
          <p:cNvPicPr preferRelativeResize="0"/>
          <p:nvPr/>
        </p:nvPicPr>
        <p:blipFill rotWithShape="1">
          <a:blip r:embed="rId8">
            <a:alphaModFix/>
          </a:blip>
          <a:srcRect b="18459" l="24918" r="23915" t="18497"/>
          <a:stretch/>
        </p:blipFill>
        <p:spPr>
          <a:xfrm>
            <a:off x="5436047" y="2882727"/>
            <a:ext cx="157286" cy="1937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llar paper icon vector. Isolated contour symbol illustration (Provided by Getty Images)" id="763" name="Google Shape;763;p35"/>
          <p:cNvPicPr preferRelativeResize="0"/>
          <p:nvPr/>
        </p:nvPicPr>
        <p:blipFill rotWithShape="1">
          <a:blip r:embed="rId8">
            <a:alphaModFix/>
          </a:blip>
          <a:srcRect b="18459" l="24918" r="23915" t="18497"/>
          <a:stretch/>
        </p:blipFill>
        <p:spPr>
          <a:xfrm>
            <a:off x="6953392" y="2893150"/>
            <a:ext cx="157286" cy="193761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Google Shape;764;p35"/>
          <p:cNvSpPr/>
          <p:nvPr/>
        </p:nvSpPr>
        <p:spPr>
          <a:xfrm>
            <a:off x="3271937" y="2787028"/>
            <a:ext cx="47100" cy="297600"/>
          </a:xfrm>
          <a:prstGeom prst="rect">
            <a:avLst/>
          </a:prstGeom>
          <a:solidFill>
            <a:schemeClr val="lt2"/>
          </a:solidFill>
          <a:ln cap="flat" cmpd="sng" w="164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8050" lIns="158050" spcFirstLastPara="1" rIns="158050" wrap="square" tIns="15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20"/>
          </a:p>
        </p:txBody>
      </p:sp>
      <p:sp>
        <p:nvSpPr>
          <p:cNvPr id="765" name="Google Shape;765;p35"/>
          <p:cNvSpPr/>
          <p:nvPr/>
        </p:nvSpPr>
        <p:spPr>
          <a:xfrm>
            <a:off x="3656696" y="1623451"/>
            <a:ext cx="1937100" cy="559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64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8050" lIns="158050" spcFirstLastPara="1" rIns="158050" wrap="square" tIns="158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20"/>
              <a:t>Controller</a:t>
            </a:r>
            <a:endParaRPr sz="2420"/>
          </a:p>
        </p:txBody>
      </p:sp>
      <p:sp>
        <p:nvSpPr>
          <p:cNvPr id="766" name="Google Shape;766;p35"/>
          <p:cNvSpPr txBox="1"/>
          <p:nvPr/>
        </p:nvSpPr>
        <p:spPr>
          <a:xfrm>
            <a:off x="3337202" y="2601020"/>
            <a:ext cx="289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7900" lIns="97900" spcFirstLastPara="1" rIns="97900" wrap="square" tIns="97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63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</a:t>
            </a:r>
            <a:endParaRPr sz="1499"/>
          </a:p>
        </p:txBody>
      </p:sp>
      <p:sp>
        <p:nvSpPr>
          <p:cNvPr id="767" name="Google Shape;767;p35"/>
          <p:cNvSpPr txBox="1"/>
          <p:nvPr/>
        </p:nvSpPr>
        <p:spPr>
          <a:xfrm>
            <a:off x="2271542" y="2582329"/>
            <a:ext cx="589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7900" lIns="97900" spcFirstLastPara="1" rIns="97900" wrap="square" tIns="97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63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t+1</a:t>
            </a:r>
            <a:endParaRPr sz="1499"/>
          </a:p>
        </p:txBody>
      </p:sp>
      <p:sp>
        <p:nvSpPr>
          <p:cNvPr id="768" name="Google Shape;768;p35"/>
          <p:cNvSpPr txBox="1"/>
          <p:nvPr/>
        </p:nvSpPr>
        <p:spPr>
          <a:xfrm>
            <a:off x="3254696" y="3534920"/>
            <a:ext cx="1109700" cy="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158050" lIns="158050" spcFirstLastPara="1" rIns="158050" wrap="square" tIns="1580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74">
                <a:solidFill>
                  <a:schemeClr val="dk2"/>
                </a:solidFill>
              </a:rPr>
              <a:t>Barrier</a:t>
            </a:r>
            <a:endParaRPr sz="2074">
              <a:solidFill>
                <a:schemeClr val="dk2"/>
              </a:solidFill>
            </a:endParaRPr>
          </a:p>
        </p:txBody>
      </p:sp>
      <p:cxnSp>
        <p:nvCxnSpPr>
          <p:cNvPr id="769" name="Google Shape;769;p35"/>
          <p:cNvCxnSpPr>
            <a:endCxn id="764" idx="2"/>
          </p:cNvCxnSpPr>
          <p:nvPr/>
        </p:nvCxnSpPr>
        <p:spPr>
          <a:xfrm flipH="1" rot="5400000">
            <a:off x="3107087" y="3273028"/>
            <a:ext cx="450300" cy="73500"/>
          </a:xfrm>
          <a:prstGeom prst="curvedConnector3">
            <a:avLst>
              <a:gd fmla="val 50000" name="adj1"/>
            </a:avLst>
          </a:prstGeom>
          <a:noFill/>
          <a:ln cap="flat" cmpd="sng" w="164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70" name="Google Shape;770;p35"/>
          <p:cNvCxnSpPr>
            <a:endCxn id="765" idx="1"/>
          </p:cNvCxnSpPr>
          <p:nvPr/>
        </p:nvCxnSpPr>
        <p:spPr>
          <a:xfrm rot="-5400000">
            <a:off x="2801546" y="2045701"/>
            <a:ext cx="997800" cy="712500"/>
          </a:xfrm>
          <a:prstGeom prst="curvedConnector2">
            <a:avLst/>
          </a:prstGeom>
          <a:noFill/>
          <a:ln cap="flat" cmpd="sng" w="164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71" name="Google Shape;771;p35"/>
          <p:cNvSpPr txBox="1"/>
          <p:nvPr/>
        </p:nvSpPr>
        <p:spPr>
          <a:xfrm>
            <a:off x="1987737" y="1632009"/>
            <a:ext cx="21909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158050" lIns="158050" spcFirstLastPara="1" rIns="158050" wrap="square" tIns="1580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28">
                <a:solidFill>
                  <a:schemeClr val="dk2"/>
                </a:solidFill>
              </a:rPr>
              <a:t>Report state</a:t>
            </a:r>
            <a:endParaRPr sz="1728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Logging for non-deterministics behaviors</a:t>
            </a:r>
            <a:endParaRPr/>
          </a:p>
        </p:txBody>
      </p:sp>
      <p:sp>
        <p:nvSpPr>
          <p:cNvPr id="777" name="Google Shape;77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78" name="Google Shape;778;p36" title="2f6fe5fd19a0c66fd9c1403a23e20de012cd0def6f30-XnZ3oy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432612">
            <a:off x="3119725" y="1937975"/>
            <a:ext cx="1534574" cy="8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36" title="2f6fe5fd19a0c66fd9c1403a23e20de012cd0def6f30-XnZ3oy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1323900">
            <a:off x="3060901" y="2637450"/>
            <a:ext cx="1534574" cy="8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36"/>
          <p:cNvSpPr/>
          <p:nvPr/>
        </p:nvSpPr>
        <p:spPr>
          <a:xfrm>
            <a:off x="4551475" y="2481100"/>
            <a:ext cx="657000" cy="657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36"/>
          <p:cNvSpPr/>
          <p:nvPr/>
        </p:nvSpPr>
        <p:spPr>
          <a:xfrm>
            <a:off x="5296625" y="2584075"/>
            <a:ext cx="78600" cy="4815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36"/>
          <p:cNvSpPr txBox="1"/>
          <p:nvPr/>
        </p:nvSpPr>
        <p:spPr>
          <a:xfrm>
            <a:off x="5409375" y="2481100"/>
            <a:ext cx="2824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Non-deterministic function calls.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83" name="Google Shape;783;p36"/>
          <p:cNvSpPr/>
          <p:nvPr/>
        </p:nvSpPr>
        <p:spPr>
          <a:xfrm>
            <a:off x="3021375" y="2132975"/>
            <a:ext cx="78600" cy="11523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36"/>
          <p:cNvSpPr txBox="1"/>
          <p:nvPr/>
        </p:nvSpPr>
        <p:spPr>
          <a:xfrm>
            <a:off x="666275" y="2380475"/>
            <a:ext cx="234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Tuple arrival order.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Debugging Primitive: step-over</a:t>
            </a:r>
            <a:endParaRPr/>
          </a:p>
        </p:txBody>
      </p:sp>
      <p:grpSp>
        <p:nvGrpSpPr>
          <p:cNvPr id="790" name="Google Shape;790;p37"/>
          <p:cNvGrpSpPr/>
          <p:nvPr/>
        </p:nvGrpSpPr>
        <p:grpSpPr>
          <a:xfrm>
            <a:off x="1054580" y="1670955"/>
            <a:ext cx="418320" cy="417960"/>
            <a:chOff x="1018805" y="1746730"/>
            <a:chExt cx="418320" cy="417960"/>
          </a:xfrm>
        </p:grpSpPr>
        <p:sp>
          <p:nvSpPr>
            <p:cNvPr id="791" name="Google Shape;791;p37"/>
            <p:cNvSpPr/>
            <p:nvPr/>
          </p:nvSpPr>
          <p:spPr>
            <a:xfrm>
              <a:off x="1018805" y="1746730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1"/>
                  </a:moveTo>
                  <a:cubicBezTo>
                    <a:pt x="1162" y="600"/>
                    <a:pt x="1161" y="619"/>
                    <a:pt x="1159" y="638"/>
                  </a:cubicBezTo>
                  <a:cubicBezTo>
                    <a:pt x="1157" y="657"/>
                    <a:pt x="1154" y="676"/>
                    <a:pt x="1151" y="694"/>
                  </a:cubicBezTo>
                  <a:cubicBezTo>
                    <a:pt x="1147" y="713"/>
                    <a:pt x="1142" y="731"/>
                    <a:pt x="1137" y="750"/>
                  </a:cubicBezTo>
                  <a:cubicBezTo>
                    <a:pt x="1131" y="768"/>
                    <a:pt x="1125" y="786"/>
                    <a:pt x="1118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5" y="888"/>
                    <a:pt x="1064" y="904"/>
                  </a:cubicBezTo>
                  <a:cubicBezTo>
                    <a:pt x="1054" y="919"/>
                    <a:pt x="1042" y="935"/>
                    <a:pt x="1030" y="949"/>
                  </a:cubicBezTo>
                  <a:cubicBezTo>
                    <a:pt x="1018" y="964"/>
                    <a:pt x="1005" y="978"/>
                    <a:pt x="992" y="991"/>
                  </a:cubicBezTo>
                  <a:cubicBezTo>
                    <a:pt x="979" y="1005"/>
                    <a:pt x="964" y="1018"/>
                    <a:pt x="950" y="1030"/>
                  </a:cubicBezTo>
                  <a:cubicBezTo>
                    <a:pt x="935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7" y="1102"/>
                    <a:pt x="820" y="1110"/>
                    <a:pt x="803" y="1117"/>
                  </a:cubicBezTo>
                  <a:cubicBezTo>
                    <a:pt x="785" y="1125"/>
                    <a:pt x="767" y="1131"/>
                    <a:pt x="749" y="1136"/>
                  </a:cubicBezTo>
                  <a:cubicBezTo>
                    <a:pt x="731" y="1142"/>
                    <a:pt x="712" y="1147"/>
                    <a:pt x="694" y="1150"/>
                  </a:cubicBezTo>
                  <a:cubicBezTo>
                    <a:pt x="675" y="1154"/>
                    <a:pt x="656" y="1157"/>
                    <a:pt x="637" y="1159"/>
                  </a:cubicBezTo>
                  <a:cubicBezTo>
                    <a:pt x="619" y="1161"/>
                    <a:pt x="600" y="1161"/>
                    <a:pt x="581" y="1161"/>
                  </a:cubicBezTo>
                  <a:cubicBezTo>
                    <a:pt x="562" y="1161"/>
                    <a:pt x="543" y="1161"/>
                    <a:pt x="524" y="1159"/>
                  </a:cubicBezTo>
                  <a:cubicBezTo>
                    <a:pt x="505" y="1157"/>
                    <a:pt x="486" y="1154"/>
                    <a:pt x="467" y="1150"/>
                  </a:cubicBezTo>
                  <a:cubicBezTo>
                    <a:pt x="449" y="1147"/>
                    <a:pt x="430" y="1142"/>
                    <a:pt x="412" y="1136"/>
                  </a:cubicBezTo>
                  <a:cubicBezTo>
                    <a:pt x="394" y="1131"/>
                    <a:pt x="376" y="1125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9"/>
                  </a:cubicBezTo>
                  <a:cubicBezTo>
                    <a:pt x="120" y="935"/>
                    <a:pt x="109" y="919"/>
                    <a:pt x="98" y="904"/>
                  </a:cubicBezTo>
                  <a:cubicBezTo>
                    <a:pt x="88" y="888"/>
                    <a:pt x="78" y="871"/>
                    <a:pt x="69" y="855"/>
                  </a:cubicBezTo>
                  <a:cubicBezTo>
                    <a:pt x="60" y="838"/>
                    <a:pt x="52" y="821"/>
                    <a:pt x="44" y="803"/>
                  </a:cubicBezTo>
                  <a:cubicBezTo>
                    <a:pt x="37" y="786"/>
                    <a:pt x="31" y="768"/>
                    <a:pt x="25" y="750"/>
                  </a:cubicBezTo>
                  <a:cubicBezTo>
                    <a:pt x="20" y="731"/>
                    <a:pt x="15" y="713"/>
                    <a:pt x="11" y="694"/>
                  </a:cubicBezTo>
                  <a:cubicBezTo>
                    <a:pt x="8" y="676"/>
                    <a:pt x="5" y="657"/>
                    <a:pt x="3" y="638"/>
                  </a:cubicBezTo>
                  <a:cubicBezTo>
                    <a:pt x="1" y="619"/>
                    <a:pt x="0" y="600"/>
                    <a:pt x="0" y="581"/>
                  </a:cubicBezTo>
                  <a:cubicBezTo>
                    <a:pt x="0" y="562"/>
                    <a:pt x="1" y="543"/>
                    <a:pt x="3" y="524"/>
                  </a:cubicBezTo>
                  <a:cubicBezTo>
                    <a:pt x="5" y="505"/>
                    <a:pt x="8" y="487"/>
                    <a:pt x="11" y="468"/>
                  </a:cubicBezTo>
                  <a:cubicBezTo>
                    <a:pt x="15" y="449"/>
                    <a:pt x="20" y="431"/>
                    <a:pt x="25" y="413"/>
                  </a:cubicBezTo>
                  <a:cubicBezTo>
                    <a:pt x="31" y="394"/>
                    <a:pt x="37" y="376"/>
                    <a:pt x="44" y="358"/>
                  </a:cubicBezTo>
                  <a:cubicBezTo>
                    <a:pt x="52" y="340"/>
                    <a:pt x="60" y="323"/>
                    <a:pt x="69" y="307"/>
                  </a:cubicBezTo>
                  <a:cubicBezTo>
                    <a:pt x="78" y="290"/>
                    <a:pt x="88" y="274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4"/>
                    <a:pt x="212" y="132"/>
                  </a:cubicBezTo>
                  <a:cubicBezTo>
                    <a:pt x="227" y="119"/>
                    <a:pt x="242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7" y="11"/>
                  </a:cubicBezTo>
                  <a:cubicBezTo>
                    <a:pt x="486" y="7"/>
                    <a:pt x="505" y="4"/>
                    <a:pt x="524" y="3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7" y="3"/>
                  </a:cubicBezTo>
                  <a:cubicBezTo>
                    <a:pt x="656" y="4"/>
                    <a:pt x="675" y="7"/>
                    <a:pt x="694" y="11"/>
                  </a:cubicBezTo>
                  <a:cubicBezTo>
                    <a:pt x="712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7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5" y="119"/>
                    <a:pt x="950" y="132"/>
                  </a:cubicBezTo>
                  <a:cubicBezTo>
                    <a:pt x="964" y="144"/>
                    <a:pt x="979" y="156"/>
                    <a:pt x="992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4" y="242"/>
                    <a:pt x="1064" y="258"/>
                  </a:cubicBezTo>
                  <a:cubicBezTo>
                    <a:pt x="1075" y="274"/>
                    <a:pt x="1084" y="290"/>
                    <a:pt x="1093" y="307"/>
                  </a:cubicBezTo>
                  <a:cubicBezTo>
                    <a:pt x="1102" y="323"/>
                    <a:pt x="1110" y="340"/>
                    <a:pt x="1118" y="358"/>
                  </a:cubicBezTo>
                  <a:cubicBezTo>
                    <a:pt x="1125" y="376"/>
                    <a:pt x="1131" y="394"/>
                    <a:pt x="1137" y="413"/>
                  </a:cubicBezTo>
                  <a:cubicBezTo>
                    <a:pt x="1142" y="431"/>
                    <a:pt x="1147" y="449"/>
                    <a:pt x="1151" y="468"/>
                  </a:cubicBezTo>
                  <a:cubicBezTo>
                    <a:pt x="1154" y="487"/>
                    <a:pt x="1157" y="505"/>
                    <a:pt x="1159" y="524"/>
                  </a:cubicBezTo>
                  <a:cubicBezTo>
                    <a:pt x="1161" y="543"/>
                    <a:pt x="1162" y="562"/>
                    <a:pt x="1162" y="581"/>
                  </a:cubicBezTo>
                  <a:close/>
                </a:path>
              </a:pathLst>
            </a:custGeom>
            <a:solidFill>
              <a:srgbClr val="DBEAFE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792" name="Google Shape;792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52725" y="1838890"/>
              <a:ext cx="15012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93" name="Google Shape;793;p37"/>
          <p:cNvGrpSpPr/>
          <p:nvPr/>
        </p:nvGrpSpPr>
        <p:grpSpPr>
          <a:xfrm>
            <a:off x="2694978" y="1670960"/>
            <a:ext cx="418320" cy="417960"/>
            <a:chOff x="2659203" y="1746735"/>
            <a:chExt cx="418320" cy="417960"/>
          </a:xfrm>
        </p:grpSpPr>
        <p:sp>
          <p:nvSpPr>
            <p:cNvPr id="794" name="Google Shape;794;p37"/>
            <p:cNvSpPr/>
            <p:nvPr/>
          </p:nvSpPr>
          <p:spPr>
            <a:xfrm>
              <a:off x="2659203" y="1746735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0"/>
                  </a:moveTo>
                  <a:cubicBezTo>
                    <a:pt x="1162" y="599"/>
                    <a:pt x="1161" y="618"/>
                    <a:pt x="1159" y="637"/>
                  </a:cubicBezTo>
                  <a:cubicBezTo>
                    <a:pt x="1156" y="656"/>
                    <a:pt x="1154" y="675"/>
                    <a:pt x="1150" y="693"/>
                  </a:cubicBezTo>
                  <a:cubicBezTo>
                    <a:pt x="1146" y="712"/>
                    <a:pt x="1142" y="730"/>
                    <a:pt x="1136" y="748"/>
                  </a:cubicBezTo>
                  <a:cubicBezTo>
                    <a:pt x="1131" y="767"/>
                    <a:pt x="1124" y="785"/>
                    <a:pt x="1117" y="802"/>
                  </a:cubicBezTo>
                  <a:cubicBezTo>
                    <a:pt x="1110" y="820"/>
                    <a:pt x="1101" y="837"/>
                    <a:pt x="1093" y="854"/>
                  </a:cubicBezTo>
                  <a:cubicBezTo>
                    <a:pt x="1084" y="870"/>
                    <a:pt x="1074" y="887"/>
                    <a:pt x="1063" y="902"/>
                  </a:cubicBezTo>
                  <a:cubicBezTo>
                    <a:pt x="1053" y="918"/>
                    <a:pt x="1041" y="933"/>
                    <a:pt x="1029" y="948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7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0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3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8"/>
                  </a:cubicBezTo>
                  <a:cubicBezTo>
                    <a:pt x="120" y="933"/>
                    <a:pt x="109" y="918"/>
                    <a:pt x="98" y="902"/>
                  </a:cubicBezTo>
                  <a:cubicBezTo>
                    <a:pt x="88" y="887"/>
                    <a:pt x="78" y="870"/>
                    <a:pt x="69" y="854"/>
                  </a:cubicBezTo>
                  <a:cubicBezTo>
                    <a:pt x="60" y="837"/>
                    <a:pt x="52" y="820"/>
                    <a:pt x="45" y="802"/>
                  </a:cubicBezTo>
                  <a:cubicBezTo>
                    <a:pt x="37" y="785"/>
                    <a:pt x="31" y="767"/>
                    <a:pt x="25" y="748"/>
                  </a:cubicBezTo>
                  <a:cubicBezTo>
                    <a:pt x="20" y="730"/>
                    <a:pt x="15" y="712"/>
                    <a:pt x="12" y="693"/>
                  </a:cubicBezTo>
                  <a:cubicBezTo>
                    <a:pt x="8" y="675"/>
                    <a:pt x="5" y="656"/>
                    <a:pt x="3" y="637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3" y="523"/>
                  </a:cubicBezTo>
                  <a:cubicBezTo>
                    <a:pt x="5" y="504"/>
                    <a:pt x="8" y="485"/>
                    <a:pt x="12" y="467"/>
                  </a:cubicBezTo>
                  <a:cubicBezTo>
                    <a:pt x="15" y="448"/>
                    <a:pt x="20" y="430"/>
                    <a:pt x="25" y="412"/>
                  </a:cubicBezTo>
                  <a:cubicBezTo>
                    <a:pt x="31" y="393"/>
                    <a:pt x="37" y="376"/>
                    <a:pt x="45" y="358"/>
                  </a:cubicBezTo>
                  <a:cubicBezTo>
                    <a:pt x="52" y="340"/>
                    <a:pt x="60" y="323"/>
                    <a:pt x="69" y="306"/>
                  </a:cubicBezTo>
                  <a:cubicBezTo>
                    <a:pt x="78" y="290"/>
                    <a:pt x="88" y="273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3"/>
                    <a:pt x="213" y="131"/>
                  </a:cubicBezTo>
                  <a:cubicBezTo>
                    <a:pt x="227" y="119"/>
                    <a:pt x="243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1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1" y="323"/>
                    <a:pt x="1110" y="340"/>
                    <a:pt x="1117" y="358"/>
                  </a:cubicBezTo>
                  <a:cubicBezTo>
                    <a:pt x="1124" y="376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6" y="504"/>
                    <a:pt x="1159" y="523"/>
                  </a:cubicBezTo>
                  <a:cubicBezTo>
                    <a:pt x="1161" y="542"/>
                    <a:pt x="1162" y="561"/>
                    <a:pt x="1162" y="580"/>
                  </a:cubicBezTo>
                  <a:close/>
                </a:path>
              </a:pathLst>
            </a:custGeom>
            <a:solidFill>
              <a:srgbClr val="DCFCE7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795" name="Google Shape;795;p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84843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96" name="Google Shape;796;p37"/>
          <p:cNvGrpSpPr/>
          <p:nvPr/>
        </p:nvGrpSpPr>
        <p:grpSpPr>
          <a:xfrm>
            <a:off x="4322485" y="1670960"/>
            <a:ext cx="417960" cy="417960"/>
            <a:chOff x="4286710" y="1746735"/>
            <a:chExt cx="417960" cy="417960"/>
          </a:xfrm>
        </p:grpSpPr>
        <p:sp>
          <p:nvSpPr>
            <p:cNvPr id="797" name="Google Shape;797;p37"/>
            <p:cNvSpPr/>
            <p:nvPr/>
          </p:nvSpPr>
          <p:spPr>
            <a:xfrm>
              <a:off x="4286710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0" y="618"/>
                    <a:pt x="1158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6" y="713"/>
                    <a:pt x="1142" y="731"/>
                    <a:pt x="1136" y="749"/>
                  </a:cubicBezTo>
                  <a:cubicBezTo>
                    <a:pt x="1131" y="768"/>
                    <a:pt x="1124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3" y="903"/>
                  </a:cubicBezTo>
                  <a:cubicBezTo>
                    <a:pt x="1053" y="919"/>
                    <a:pt x="1042" y="934"/>
                    <a:pt x="1029" y="949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8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1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1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3" y="964"/>
                    <a:pt x="131" y="949"/>
                  </a:cubicBezTo>
                  <a:cubicBezTo>
                    <a:pt x="119" y="934"/>
                    <a:pt x="108" y="919"/>
                    <a:pt x="97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6" y="786"/>
                    <a:pt x="30" y="768"/>
                    <a:pt x="25" y="749"/>
                  </a:cubicBezTo>
                  <a:cubicBezTo>
                    <a:pt x="19" y="731"/>
                    <a:pt x="14" y="713"/>
                    <a:pt x="11" y="694"/>
                  </a:cubicBezTo>
                  <a:cubicBezTo>
                    <a:pt x="7" y="676"/>
                    <a:pt x="4" y="657"/>
                    <a:pt x="2" y="638"/>
                  </a:cubicBezTo>
                  <a:cubicBezTo>
                    <a:pt x="0" y="618"/>
                    <a:pt x="0" y="599"/>
                    <a:pt x="0" y="580"/>
                  </a:cubicBezTo>
                  <a:cubicBezTo>
                    <a:pt x="0" y="561"/>
                    <a:pt x="0" y="542"/>
                    <a:pt x="2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4" y="448"/>
                    <a:pt x="19" y="430"/>
                    <a:pt x="25" y="412"/>
                  </a:cubicBezTo>
                  <a:cubicBezTo>
                    <a:pt x="30" y="393"/>
                    <a:pt x="36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7" y="258"/>
                  </a:cubicBezTo>
                  <a:cubicBezTo>
                    <a:pt x="108" y="242"/>
                    <a:pt x="119" y="227"/>
                    <a:pt x="131" y="212"/>
                  </a:cubicBezTo>
                  <a:cubicBezTo>
                    <a:pt x="143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3" y="108"/>
                    <a:pt x="258" y="97"/>
                  </a:cubicBezTo>
                  <a:cubicBezTo>
                    <a:pt x="274" y="87"/>
                    <a:pt x="291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1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8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7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2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4" y="375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7" y="504"/>
                    <a:pt x="1158" y="523"/>
                  </a:cubicBezTo>
                  <a:cubicBezTo>
                    <a:pt x="1160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FEDD5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798" name="Google Shape;798;p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395430" y="1838895"/>
              <a:ext cx="20844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99" name="Google Shape;799;p37"/>
          <p:cNvGrpSpPr/>
          <p:nvPr/>
        </p:nvGrpSpPr>
        <p:grpSpPr>
          <a:xfrm>
            <a:off x="5792158" y="1670960"/>
            <a:ext cx="417960" cy="417960"/>
            <a:chOff x="5633345" y="1746735"/>
            <a:chExt cx="417960" cy="417960"/>
          </a:xfrm>
        </p:grpSpPr>
        <p:sp>
          <p:nvSpPr>
            <p:cNvPr id="800" name="Google Shape;800;p37"/>
            <p:cNvSpPr/>
            <p:nvPr/>
          </p:nvSpPr>
          <p:spPr>
            <a:xfrm>
              <a:off x="5633345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0" y="618"/>
                    <a:pt x="1159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6" y="713"/>
                    <a:pt x="1142" y="731"/>
                    <a:pt x="1136" y="749"/>
                  </a:cubicBezTo>
                  <a:cubicBezTo>
                    <a:pt x="1131" y="768"/>
                    <a:pt x="1124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4" y="903"/>
                  </a:cubicBezTo>
                  <a:cubicBezTo>
                    <a:pt x="1053" y="919"/>
                    <a:pt x="1042" y="934"/>
                    <a:pt x="1030" y="949"/>
                  </a:cubicBezTo>
                  <a:cubicBezTo>
                    <a:pt x="1018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8" y="1074"/>
                    <a:pt x="871" y="1084"/>
                    <a:pt x="855" y="1093"/>
                  </a:cubicBezTo>
                  <a:cubicBezTo>
                    <a:pt x="838" y="1102"/>
                    <a:pt x="821" y="1110"/>
                    <a:pt x="803" y="1117"/>
                  </a:cubicBezTo>
                  <a:cubicBezTo>
                    <a:pt x="786" y="1124"/>
                    <a:pt x="768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6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8" y="1146"/>
                    <a:pt x="430" y="1142"/>
                    <a:pt x="412" y="1136"/>
                  </a:cubicBezTo>
                  <a:cubicBezTo>
                    <a:pt x="393" y="1131"/>
                    <a:pt x="375" y="1124"/>
                    <a:pt x="358" y="1117"/>
                  </a:cubicBezTo>
                  <a:cubicBezTo>
                    <a:pt x="340" y="1110"/>
                    <a:pt x="323" y="1102"/>
                    <a:pt x="306" y="1093"/>
                  </a:cubicBezTo>
                  <a:cubicBezTo>
                    <a:pt x="290" y="1084"/>
                    <a:pt x="273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3" y="964"/>
                    <a:pt x="131" y="949"/>
                  </a:cubicBezTo>
                  <a:cubicBezTo>
                    <a:pt x="119" y="934"/>
                    <a:pt x="108" y="919"/>
                    <a:pt x="97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7" y="786"/>
                    <a:pt x="30" y="768"/>
                    <a:pt x="25" y="749"/>
                  </a:cubicBezTo>
                  <a:cubicBezTo>
                    <a:pt x="19" y="731"/>
                    <a:pt x="15" y="713"/>
                    <a:pt x="11" y="694"/>
                  </a:cubicBezTo>
                  <a:cubicBezTo>
                    <a:pt x="7" y="676"/>
                    <a:pt x="4" y="657"/>
                    <a:pt x="2" y="638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2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5" y="448"/>
                    <a:pt x="19" y="430"/>
                    <a:pt x="25" y="412"/>
                  </a:cubicBezTo>
                  <a:cubicBezTo>
                    <a:pt x="30" y="393"/>
                    <a:pt x="37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7" y="258"/>
                  </a:cubicBezTo>
                  <a:cubicBezTo>
                    <a:pt x="108" y="242"/>
                    <a:pt x="119" y="227"/>
                    <a:pt x="131" y="212"/>
                  </a:cubicBezTo>
                  <a:cubicBezTo>
                    <a:pt x="143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2" y="108"/>
                    <a:pt x="258" y="97"/>
                  </a:cubicBezTo>
                  <a:cubicBezTo>
                    <a:pt x="273" y="87"/>
                    <a:pt x="290" y="77"/>
                    <a:pt x="306" y="68"/>
                  </a:cubicBezTo>
                  <a:cubicBezTo>
                    <a:pt x="323" y="59"/>
                    <a:pt x="340" y="51"/>
                    <a:pt x="358" y="44"/>
                  </a:cubicBezTo>
                  <a:cubicBezTo>
                    <a:pt x="375" y="37"/>
                    <a:pt x="393" y="30"/>
                    <a:pt x="412" y="25"/>
                  </a:cubicBezTo>
                  <a:cubicBezTo>
                    <a:pt x="430" y="19"/>
                    <a:pt x="448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6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8" y="30"/>
                    <a:pt x="786" y="37"/>
                    <a:pt x="803" y="44"/>
                  </a:cubicBezTo>
                  <a:cubicBezTo>
                    <a:pt x="821" y="51"/>
                    <a:pt x="838" y="59"/>
                    <a:pt x="855" y="68"/>
                  </a:cubicBezTo>
                  <a:cubicBezTo>
                    <a:pt x="871" y="77"/>
                    <a:pt x="888" y="87"/>
                    <a:pt x="903" y="97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3" y="242"/>
                    <a:pt x="1064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4" y="375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7" y="504"/>
                    <a:pt x="1159" y="523"/>
                  </a:cubicBezTo>
                  <a:cubicBezTo>
                    <a:pt x="1160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EE2E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801" name="Google Shape;801;p3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758625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2" name="Google Shape;802;p37"/>
          <p:cNvGrpSpPr/>
          <p:nvPr/>
        </p:nvGrpSpPr>
        <p:grpSpPr>
          <a:xfrm>
            <a:off x="7443930" y="1657122"/>
            <a:ext cx="417960" cy="417960"/>
            <a:chOff x="7226055" y="1746735"/>
            <a:chExt cx="417960" cy="417960"/>
          </a:xfrm>
        </p:grpSpPr>
        <p:sp>
          <p:nvSpPr>
            <p:cNvPr id="803" name="Google Shape;803;p37"/>
            <p:cNvSpPr/>
            <p:nvPr/>
          </p:nvSpPr>
          <p:spPr>
            <a:xfrm>
              <a:off x="7226055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1" y="618"/>
                    <a:pt x="1159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7" y="713"/>
                    <a:pt x="1142" y="731"/>
                    <a:pt x="1136" y="749"/>
                  </a:cubicBezTo>
                  <a:cubicBezTo>
                    <a:pt x="1131" y="768"/>
                    <a:pt x="1125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4" y="903"/>
                  </a:cubicBezTo>
                  <a:cubicBezTo>
                    <a:pt x="1053" y="919"/>
                    <a:pt x="1042" y="934"/>
                    <a:pt x="1030" y="949"/>
                  </a:cubicBezTo>
                  <a:cubicBezTo>
                    <a:pt x="1018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5" y="1042"/>
                    <a:pt x="919" y="1053"/>
                    <a:pt x="904" y="1064"/>
                  </a:cubicBezTo>
                  <a:cubicBezTo>
                    <a:pt x="888" y="1074"/>
                    <a:pt x="871" y="1084"/>
                    <a:pt x="855" y="1093"/>
                  </a:cubicBezTo>
                  <a:cubicBezTo>
                    <a:pt x="838" y="1102"/>
                    <a:pt x="821" y="1110"/>
                    <a:pt x="803" y="1117"/>
                  </a:cubicBezTo>
                  <a:cubicBezTo>
                    <a:pt x="786" y="1124"/>
                    <a:pt x="768" y="1131"/>
                    <a:pt x="750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6" y="1157"/>
                    <a:pt x="637" y="1159"/>
                  </a:cubicBezTo>
                  <a:cubicBezTo>
                    <a:pt x="618" y="1160"/>
                    <a:pt x="599" y="1161"/>
                    <a:pt x="580" y="1161"/>
                  </a:cubicBezTo>
                  <a:cubicBezTo>
                    <a:pt x="561" y="1161"/>
                    <a:pt x="542" y="1160"/>
                    <a:pt x="523" y="1159"/>
                  </a:cubicBezTo>
                  <a:cubicBezTo>
                    <a:pt x="504" y="1157"/>
                    <a:pt x="486" y="1154"/>
                    <a:pt x="467" y="1150"/>
                  </a:cubicBezTo>
                  <a:cubicBezTo>
                    <a:pt x="448" y="1146"/>
                    <a:pt x="430" y="1142"/>
                    <a:pt x="412" y="1136"/>
                  </a:cubicBezTo>
                  <a:cubicBezTo>
                    <a:pt x="393" y="1131"/>
                    <a:pt x="376" y="1124"/>
                    <a:pt x="358" y="1117"/>
                  </a:cubicBezTo>
                  <a:cubicBezTo>
                    <a:pt x="340" y="1110"/>
                    <a:pt x="323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4" y="964"/>
                    <a:pt x="132" y="949"/>
                  </a:cubicBezTo>
                  <a:cubicBezTo>
                    <a:pt x="119" y="934"/>
                    <a:pt x="108" y="919"/>
                    <a:pt x="98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7" y="786"/>
                    <a:pt x="30" y="768"/>
                    <a:pt x="25" y="749"/>
                  </a:cubicBezTo>
                  <a:cubicBezTo>
                    <a:pt x="19" y="731"/>
                    <a:pt x="15" y="713"/>
                    <a:pt x="11" y="694"/>
                  </a:cubicBezTo>
                  <a:cubicBezTo>
                    <a:pt x="7" y="676"/>
                    <a:pt x="4" y="657"/>
                    <a:pt x="3" y="638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3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5" y="448"/>
                    <a:pt x="19" y="430"/>
                    <a:pt x="25" y="412"/>
                  </a:cubicBezTo>
                  <a:cubicBezTo>
                    <a:pt x="30" y="393"/>
                    <a:pt x="37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8" y="258"/>
                  </a:cubicBezTo>
                  <a:cubicBezTo>
                    <a:pt x="108" y="242"/>
                    <a:pt x="119" y="227"/>
                    <a:pt x="132" y="212"/>
                  </a:cubicBezTo>
                  <a:cubicBezTo>
                    <a:pt x="144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2" y="108"/>
                    <a:pt x="258" y="97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3" y="59"/>
                    <a:pt x="340" y="51"/>
                    <a:pt x="358" y="44"/>
                  </a:cubicBezTo>
                  <a:cubicBezTo>
                    <a:pt x="376" y="37"/>
                    <a:pt x="393" y="30"/>
                    <a:pt x="412" y="25"/>
                  </a:cubicBezTo>
                  <a:cubicBezTo>
                    <a:pt x="430" y="19"/>
                    <a:pt x="448" y="15"/>
                    <a:pt x="467" y="11"/>
                  </a:cubicBezTo>
                  <a:cubicBezTo>
                    <a:pt x="486" y="7"/>
                    <a:pt x="504" y="4"/>
                    <a:pt x="523" y="2"/>
                  </a:cubicBezTo>
                  <a:cubicBezTo>
                    <a:pt x="542" y="1"/>
                    <a:pt x="561" y="0"/>
                    <a:pt x="580" y="0"/>
                  </a:cubicBezTo>
                  <a:cubicBezTo>
                    <a:pt x="599" y="0"/>
                    <a:pt x="618" y="1"/>
                    <a:pt x="637" y="2"/>
                  </a:cubicBezTo>
                  <a:cubicBezTo>
                    <a:pt x="656" y="4"/>
                    <a:pt x="675" y="7"/>
                    <a:pt x="694" y="11"/>
                  </a:cubicBezTo>
                  <a:cubicBezTo>
                    <a:pt x="713" y="15"/>
                    <a:pt x="731" y="19"/>
                    <a:pt x="750" y="25"/>
                  </a:cubicBezTo>
                  <a:cubicBezTo>
                    <a:pt x="768" y="30"/>
                    <a:pt x="786" y="37"/>
                    <a:pt x="803" y="44"/>
                  </a:cubicBezTo>
                  <a:cubicBezTo>
                    <a:pt x="821" y="51"/>
                    <a:pt x="838" y="59"/>
                    <a:pt x="855" y="68"/>
                  </a:cubicBezTo>
                  <a:cubicBezTo>
                    <a:pt x="871" y="77"/>
                    <a:pt x="888" y="87"/>
                    <a:pt x="904" y="97"/>
                  </a:cubicBezTo>
                  <a:cubicBezTo>
                    <a:pt x="919" y="108"/>
                    <a:pt x="935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3" y="242"/>
                    <a:pt x="1064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5" y="375"/>
                    <a:pt x="1131" y="393"/>
                    <a:pt x="1136" y="412"/>
                  </a:cubicBezTo>
                  <a:cubicBezTo>
                    <a:pt x="1142" y="430"/>
                    <a:pt x="1147" y="448"/>
                    <a:pt x="1150" y="467"/>
                  </a:cubicBezTo>
                  <a:cubicBezTo>
                    <a:pt x="1154" y="485"/>
                    <a:pt x="1157" y="504"/>
                    <a:pt x="1159" y="523"/>
                  </a:cubicBezTo>
                  <a:cubicBezTo>
                    <a:pt x="1161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3E8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804" name="Google Shape;804;p3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351335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05" name="Google Shape;805;p37"/>
          <p:cNvCxnSpPr/>
          <p:nvPr/>
        </p:nvCxnSpPr>
        <p:spPr>
          <a:xfrm>
            <a:off x="1477350" y="1876650"/>
            <a:ext cx="12177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06" name="Google Shape;806;p37"/>
          <p:cNvCxnSpPr/>
          <p:nvPr/>
        </p:nvCxnSpPr>
        <p:spPr>
          <a:xfrm flipH="1" rot="10800000">
            <a:off x="3128875" y="1864250"/>
            <a:ext cx="1165200" cy="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07" name="Google Shape;807;p37"/>
          <p:cNvCxnSpPr/>
          <p:nvPr/>
        </p:nvCxnSpPr>
        <p:spPr>
          <a:xfrm>
            <a:off x="4756250" y="1871250"/>
            <a:ext cx="10365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08" name="Google Shape;808;p37"/>
          <p:cNvCxnSpPr/>
          <p:nvPr/>
        </p:nvCxnSpPr>
        <p:spPr>
          <a:xfrm flipH="1" rot="10800000">
            <a:off x="6220025" y="1878350"/>
            <a:ext cx="12327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09" name="Google Shape;809;p37"/>
          <p:cNvSpPr txBox="1"/>
          <p:nvPr/>
        </p:nvSpPr>
        <p:spPr>
          <a:xfrm>
            <a:off x="1092588" y="2035050"/>
            <a:ext cx="2703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</a:t>
            </a:r>
            <a:endParaRPr/>
          </a:p>
        </p:txBody>
      </p:sp>
      <p:sp>
        <p:nvSpPr>
          <p:cNvPr id="810" name="Google Shape;810;p37"/>
          <p:cNvSpPr txBox="1"/>
          <p:nvPr/>
        </p:nvSpPr>
        <p:spPr>
          <a:xfrm>
            <a:off x="2688586" y="2035050"/>
            <a:ext cx="4182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FE</a:t>
            </a:r>
            <a:endParaRPr/>
          </a:p>
        </p:txBody>
      </p:sp>
      <p:sp>
        <p:nvSpPr>
          <p:cNvPr id="811" name="Google Shape;811;p37"/>
          <p:cNvSpPr txBox="1"/>
          <p:nvPr/>
        </p:nvSpPr>
        <p:spPr>
          <a:xfrm>
            <a:off x="4335375" y="2035050"/>
            <a:ext cx="417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FD</a:t>
            </a:r>
            <a:endParaRPr/>
          </a:p>
        </p:txBody>
      </p:sp>
      <p:sp>
        <p:nvSpPr>
          <p:cNvPr id="812" name="Google Shape;812;p37"/>
          <p:cNvSpPr txBox="1"/>
          <p:nvPr/>
        </p:nvSpPr>
        <p:spPr>
          <a:xfrm>
            <a:off x="5792187" y="2035050"/>
            <a:ext cx="417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FF</a:t>
            </a:r>
            <a:endParaRPr/>
          </a:p>
        </p:txBody>
      </p:sp>
      <p:sp>
        <p:nvSpPr>
          <p:cNvPr id="813" name="Google Shape;813;p37"/>
          <p:cNvSpPr txBox="1"/>
          <p:nvPr/>
        </p:nvSpPr>
        <p:spPr>
          <a:xfrm>
            <a:off x="7494210" y="2035050"/>
            <a:ext cx="3174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</a:t>
            </a:r>
            <a:endParaRPr/>
          </a:p>
        </p:txBody>
      </p:sp>
      <p:grpSp>
        <p:nvGrpSpPr>
          <p:cNvPr id="814" name="Google Shape;814;p37"/>
          <p:cNvGrpSpPr/>
          <p:nvPr/>
        </p:nvGrpSpPr>
        <p:grpSpPr>
          <a:xfrm>
            <a:off x="665625" y="1670975"/>
            <a:ext cx="223413" cy="531800"/>
            <a:chOff x="665625" y="1670975"/>
            <a:chExt cx="223413" cy="531800"/>
          </a:xfrm>
        </p:grpSpPr>
        <p:pic>
          <p:nvPicPr>
            <p:cNvPr descr="dollar paper icon vector. Isolated contour symbol illustration (Provided by Getty Images)" id="815" name="Google Shape;815;p37"/>
            <p:cNvPicPr preferRelativeResize="0"/>
            <p:nvPr/>
          </p:nvPicPr>
          <p:blipFill rotWithShape="1">
            <a:blip r:embed="rId8">
              <a:alphaModFix/>
            </a:blip>
            <a:srcRect b="18459" l="24918" r="23915" t="18497"/>
            <a:stretch/>
          </p:blipFill>
          <p:spPr>
            <a:xfrm>
              <a:off x="685938" y="1670975"/>
              <a:ext cx="203100" cy="250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6" name="Google Shape;816;p37"/>
            <p:cNvSpPr txBox="1"/>
            <p:nvPr/>
          </p:nvSpPr>
          <p:spPr>
            <a:xfrm>
              <a:off x="665625" y="1817875"/>
              <a:ext cx="2031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</a:rPr>
                <a:t>t</a:t>
              </a:r>
              <a:endParaRPr sz="1300">
                <a:solidFill>
                  <a:schemeClr val="dk2"/>
                </a:solidFill>
              </a:endParaRPr>
            </a:p>
          </p:txBody>
        </p:sp>
      </p:grpSp>
      <p:sp>
        <p:nvSpPr>
          <p:cNvPr id="817" name="Google Shape;817;p37"/>
          <p:cNvSpPr txBox="1"/>
          <p:nvPr/>
        </p:nvSpPr>
        <p:spPr>
          <a:xfrm>
            <a:off x="311700" y="1017725"/>
            <a:ext cx="6144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 tuple goes through the whole workflow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18" name="Google Shape;818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9" name="Google Shape;819;p37"/>
          <p:cNvSpPr txBox="1"/>
          <p:nvPr/>
        </p:nvSpPr>
        <p:spPr>
          <a:xfrm>
            <a:off x="685950" y="4015425"/>
            <a:ext cx="7507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It updates the snapshot to a tuple-consistent snapshot after</a:t>
            </a:r>
            <a:r>
              <a:rPr lang="en" sz="1800">
                <a:solidFill>
                  <a:schemeClr val="dk2"/>
                </a:solidFill>
              </a:rPr>
              <a:t> tuple t.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20" name="Google Shape;820;p37"/>
          <p:cNvSpPr/>
          <p:nvPr/>
        </p:nvSpPr>
        <p:spPr>
          <a:xfrm>
            <a:off x="4294075" y="2477700"/>
            <a:ext cx="417900" cy="572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1" name="Google Shape;821;p37"/>
          <p:cNvGrpSpPr/>
          <p:nvPr/>
        </p:nvGrpSpPr>
        <p:grpSpPr>
          <a:xfrm>
            <a:off x="1023605" y="3140580"/>
            <a:ext cx="418320" cy="417960"/>
            <a:chOff x="1018805" y="1746730"/>
            <a:chExt cx="418320" cy="417960"/>
          </a:xfrm>
        </p:grpSpPr>
        <p:sp>
          <p:nvSpPr>
            <p:cNvPr id="822" name="Google Shape;822;p37"/>
            <p:cNvSpPr/>
            <p:nvPr/>
          </p:nvSpPr>
          <p:spPr>
            <a:xfrm>
              <a:off x="1018805" y="1746730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1"/>
                  </a:moveTo>
                  <a:cubicBezTo>
                    <a:pt x="1162" y="600"/>
                    <a:pt x="1161" y="619"/>
                    <a:pt x="1159" y="638"/>
                  </a:cubicBezTo>
                  <a:cubicBezTo>
                    <a:pt x="1157" y="657"/>
                    <a:pt x="1154" y="676"/>
                    <a:pt x="1151" y="694"/>
                  </a:cubicBezTo>
                  <a:cubicBezTo>
                    <a:pt x="1147" y="713"/>
                    <a:pt x="1142" y="731"/>
                    <a:pt x="1137" y="750"/>
                  </a:cubicBezTo>
                  <a:cubicBezTo>
                    <a:pt x="1131" y="768"/>
                    <a:pt x="1125" y="786"/>
                    <a:pt x="1118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5" y="888"/>
                    <a:pt x="1064" y="904"/>
                  </a:cubicBezTo>
                  <a:cubicBezTo>
                    <a:pt x="1054" y="919"/>
                    <a:pt x="1042" y="935"/>
                    <a:pt x="1030" y="949"/>
                  </a:cubicBezTo>
                  <a:cubicBezTo>
                    <a:pt x="1018" y="964"/>
                    <a:pt x="1005" y="978"/>
                    <a:pt x="992" y="991"/>
                  </a:cubicBezTo>
                  <a:cubicBezTo>
                    <a:pt x="979" y="1005"/>
                    <a:pt x="964" y="1018"/>
                    <a:pt x="950" y="1030"/>
                  </a:cubicBezTo>
                  <a:cubicBezTo>
                    <a:pt x="935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7" y="1102"/>
                    <a:pt x="820" y="1110"/>
                    <a:pt x="803" y="1117"/>
                  </a:cubicBezTo>
                  <a:cubicBezTo>
                    <a:pt x="785" y="1125"/>
                    <a:pt x="767" y="1131"/>
                    <a:pt x="749" y="1136"/>
                  </a:cubicBezTo>
                  <a:cubicBezTo>
                    <a:pt x="731" y="1142"/>
                    <a:pt x="712" y="1147"/>
                    <a:pt x="694" y="1150"/>
                  </a:cubicBezTo>
                  <a:cubicBezTo>
                    <a:pt x="675" y="1154"/>
                    <a:pt x="656" y="1157"/>
                    <a:pt x="637" y="1159"/>
                  </a:cubicBezTo>
                  <a:cubicBezTo>
                    <a:pt x="619" y="1161"/>
                    <a:pt x="600" y="1161"/>
                    <a:pt x="581" y="1161"/>
                  </a:cubicBezTo>
                  <a:cubicBezTo>
                    <a:pt x="562" y="1161"/>
                    <a:pt x="543" y="1161"/>
                    <a:pt x="524" y="1159"/>
                  </a:cubicBezTo>
                  <a:cubicBezTo>
                    <a:pt x="505" y="1157"/>
                    <a:pt x="486" y="1154"/>
                    <a:pt x="467" y="1150"/>
                  </a:cubicBezTo>
                  <a:cubicBezTo>
                    <a:pt x="449" y="1147"/>
                    <a:pt x="430" y="1142"/>
                    <a:pt x="412" y="1136"/>
                  </a:cubicBezTo>
                  <a:cubicBezTo>
                    <a:pt x="394" y="1131"/>
                    <a:pt x="376" y="1125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9"/>
                  </a:cubicBezTo>
                  <a:cubicBezTo>
                    <a:pt x="120" y="935"/>
                    <a:pt x="109" y="919"/>
                    <a:pt x="98" y="904"/>
                  </a:cubicBezTo>
                  <a:cubicBezTo>
                    <a:pt x="88" y="888"/>
                    <a:pt x="78" y="871"/>
                    <a:pt x="69" y="855"/>
                  </a:cubicBezTo>
                  <a:cubicBezTo>
                    <a:pt x="60" y="838"/>
                    <a:pt x="52" y="821"/>
                    <a:pt x="44" y="803"/>
                  </a:cubicBezTo>
                  <a:cubicBezTo>
                    <a:pt x="37" y="786"/>
                    <a:pt x="31" y="768"/>
                    <a:pt x="25" y="750"/>
                  </a:cubicBezTo>
                  <a:cubicBezTo>
                    <a:pt x="20" y="731"/>
                    <a:pt x="15" y="713"/>
                    <a:pt x="11" y="694"/>
                  </a:cubicBezTo>
                  <a:cubicBezTo>
                    <a:pt x="8" y="676"/>
                    <a:pt x="5" y="657"/>
                    <a:pt x="3" y="638"/>
                  </a:cubicBezTo>
                  <a:cubicBezTo>
                    <a:pt x="1" y="619"/>
                    <a:pt x="0" y="600"/>
                    <a:pt x="0" y="581"/>
                  </a:cubicBezTo>
                  <a:cubicBezTo>
                    <a:pt x="0" y="562"/>
                    <a:pt x="1" y="543"/>
                    <a:pt x="3" y="524"/>
                  </a:cubicBezTo>
                  <a:cubicBezTo>
                    <a:pt x="5" y="505"/>
                    <a:pt x="8" y="487"/>
                    <a:pt x="11" y="468"/>
                  </a:cubicBezTo>
                  <a:cubicBezTo>
                    <a:pt x="15" y="449"/>
                    <a:pt x="20" y="431"/>
                    <a:pt x="25" y="413"/>
                  </a:cubicBezTo>
                  <a:cubicBezTo>
                    <a:pt x="31" y="394"/>
                    <a:pt x="37" y="376"/>
                    <a:pt x="44" y="358"/>
                  </a:cubicBezTo>
                  <a:cubicBezTo>
                    <a:pt x="52" y="340"/>
                    <a:pt x="60" y="323"/>
                    <a:pt x="69" y="307"/>
                  </a:cubicBezTo>
                  <a:cubicBezTo>
                    <a:pt x="78" y="290"/>
                    <a:pt x="88" y="274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4"/>
                    <a:pt x="212" y="132"/>
                  </a:cubicBezTo>
                  <a:cubicBezTo>
                    <a:pt x="227" y="119"/>
                    <a:pt x="242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7" y="11"/>
                  </a:cubicBezTo>
                  <a:cubicBezTo>
                    <a:pt x="486" y="7"/>
                    <a:pt x="505" y="4"/>
                    <a:pt x="524" y="3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7" y="3"/>
                  </a:cubicBezTo>
                  <a:cubicBezTo>
                    <a:pt x="656" y="4"/>
                    <a:pt x="675" y="7"/>
                    <a:pt x="694" y="11"/>
                  </a:cubicBezTo>
                  <a:cubicBezTo>
                    <a:pt x="712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7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5" y="119"/>
                    <a:pt x="950" y="132"/>
                  </a:cubicBezTo>
                  <a:cubicBezTo>
                    <a:pt x="964" y="144"/>
                    <a:pt x="979" y="156"/>
                    <a:pt x="992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4" y="242"/>
                    <a:pt x="1064" y="258"/>
                  </a:cubicBezTo>
                  <a:cubicBezTo>
                    <a:pt x="1075" y="274"/>
                    <a:pt x="1084" y="290"/>
                    <a:pt x="1093" y="307"/>
                  </a:cubicBezTo>
                  <a:cubicBezTo>
                    <a:pt x="1102" y="323"/>
                    <a:pt x="1110" y="340"/>
                    <a:pt x="1118" y="358"/>
                  </a:cubicBezTo>
                  <a:cubicBezTo>
                    <a:pt x="1125" y="376"/>
                    <a:pt x="1131" y="394"/>
                    <a:pt x="1137" y="413"/>
                  </a:cubicBezTo>
                  <a:cubicBezTo>
                    <a:pt x="1142" y="431"/>
                    <a:pt x="1147" y="449"/>
                    <a:pt x="1151" y="468"/>
                  </a:cubicBezTo>
                  <a:cubicBezTo>
                    <a:pt x="1154" y="487"/>
                    <a:pt x="1157" y="505"/>
                    <a:pt x="1159" y="524"/>
                  </a:cubicBezTo>
                  <a:cubicBezTo>
                    <a:pt x="1161" y="543"/>
                    <a:pt x="1162" y="562"/>
                    <a:pt x="1162" y="581"/>
                  </a:cubicBezTo>
                  <a:close/>
                </a:path>
              </a:pathLst>
            </a:custGeom>
            <a:solidFill>
              <a:srgbClr val="DBEAFE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823" name="Google Shape;823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52725" y="1838890"/>
              <a:ext cx="15012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24" name="Google Shape;824;p37"/>
          <p:cNvGrpSpPr/>
          <p:nvPr/>
        </p:nvGrpSpPr>
        <p:grpSpPr>
          <a:xfrm>
            <a:off x="2664003" y="3140585"/>
            <a:ext cx="418320" cy="417960"/>
            <a:chOff x="2659203" y="1746735"/>
            <a:chExt cx="418320" cy="417960"/>
          </a:xfrm>
        </p:grpSpPr>
        <p:sp>
          <p:nvSpPr>
            <p:cNvPr id="825" name="Google Shape;825;p37"/>
            <p:cNvSpPr/>
            <p:nvPr/>
          </p:nvSpPr>
          <p:spPr>
            <a:xfrm>
              <a:off x="2659203" y="1746735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0"/>
                  </a:moveTo>
                  <a:cubicBezTo>
                    <a:pt x="1162" y="599"/>
                    <a:pt x="1161" y="618"/>
                    <a:pt x="1159" y="637"/>
                  </a:cubicBezTo>
                  <a:cubicBezTo>
                    <a:pt x="1156" y="656"/>
                    <a:pt x="1154" y="675"/>
                    <a:pt x="1150" y="693"/>
                  </a:cubicBezTo>
                  <a:cubicBezTo>
                    <a:pt x="1146" y="712"/>
                    <a:pt x="1142" y="730"/>
                    <a:pt x="1136" y="748"/>
                  </a:cubicBezTo>
                  <a:cubicBezTo>
                    <a:pt x="1131" y="767"/>
                    <a:pt x="1124" y="785"/>
                    <a:pt x="1117" y="802"/>
                  </a:cubicBezTo>
                  <a:cubicBezTo>
                    <a:pt x="1110" y="820"/>
                    <a:pt x="1101" y="837"/>
                    <a:pt x="1093" y="854"/>
                  </a:cubicBezTo>
                  <a:cubicBezTo>
                    <a:pt x="1084" y="870"/>
                    <a:pt x="1074" y="887"/>
                    <a:pt x="1063" y="902"/>
                  </a:cubicBezTo>
                  <a:cubicBezTo>
                    <a:pt x="1053" y="918"/>
                    <a:pt x="1041" y="933"/>
                    <a:pt x="1029" y="948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7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0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3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8"/>
                  </a:cubicBezTo>
                  <a:cubicBezTo>
                    <a:pt x="120" y="933"/>
                    <a:pt x="109" y="918"/>
                    <a:pt x="98" y="902"/>
                  </a:cubicBezTo>
                  <a:cubicBezTo>
                    <a:pt x="88" y="887"/>
                    <a:pt x="78" y="870"/>
                    <a:pt x="69" y="854"/>
                  </a:cubicBezTo>
                  <a:cubicBezTo>
                    <a:pt x="60" y="837"/>
                    <a:pt x="52" y="820"/>
                    <a:pt x="45" y="802"/>
                  </a:cubicBezTo>
                  <a:cubicBezTo>
                    <a:pt x="37" y="785"/>
                    <a:pt x="31" y="767"/>
                    <a:pt x="25" y="748"/>
                  </a:cubicBezTo>
                  <a:cubicBezTo>
                    <a:pt x="20" y="730"/>
                    <a:pt x="15" y="712"/>
                    <a:pt x="12" y="693"/>
                  </a:cubicBezTo>
                  <a:cubicBezTo>
                    <a:pt x="8" y="675"/>
                    <a:pt x="5" y="656"/>
                    <a:pt x="3" y="637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3" y="523"/>
                  </a:cubicBezTo>
                  <a:cubicBezTo>
                    <a:pt x="5" y="504"/>
                    <a:pt x="8" y="485"/>
                    <a:pt x="12" y="467"/>
                  </a:cubicBezTo>
                  <a:cubicBezTo>
                    <a:pt x="15" y="448"/>
                    <a:pt x="20" y="430"/>
                    <a:pt x="25" y="412"/>
                  </a:cubicBezTo>
                  <a:cubicBezTo>
                    <a:pt x="31" y="393"/>
                    <a:pt x="37" y="376"/>
                    <a:pt x="45" y="358"/>
                  </a:cubicBezTo>
                  <a:cubicBezTo>
                    <a:pt x="52" y="340"/>
                    <a:pt x="60" y="323"/>
                    <a:pt x="69" y="306"/>
                  </a:cubicBezTo>
                  <a:cubicBezTo>
                    <a:pt x="78" y="290"/>
                    <a:pt x="88" y="273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3"/>
                    <a:pt x="213" y="131"/>
                  </a:cubicBezTo>
                  <a:cubicBezTo>
                    <a:pt x="227" y="119"/>
                    <a:pt x="243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1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1" y="323"/>
                    <a:pt x="1110" y="340"/>
                    <a:pt x="1117" y="358"/>
                  </a:cubicBezTo>
                  <a:cubicBezTo>
                    <a:pt x="1124" y="376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6" y="504"/>
                    <a:pt x="1159" y="523"/>
                  </a:cubicBezTo>
                  <a:cubicBezTo>
                    <a:pt x="1161" y="542"/>
                    <a:pt x="1162" y="561"/>
                    <a:pt x="1162" y="580"/>
                  </a:cubicBezTo>
                  <a:close/>
                </a:path>
              </a:pathLst>
            </a:custGeom>
            <a:solidFill>
              <a:srgbClr val="DCFCE7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826" name="Google Shape;826;p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84843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27" name="Google Shape;827;p37"/>
          <p:cNvGrpSpPr/>
          <p:nvPr/>
        </p:nvGrpSpPr>
        <p:grpSpPr>
          <a:xfrm>
            <a:off x="4291510" y="3140585"/>
            <a:ext cx="417960" cy="417960"/>
            <a:chOff x="4286710" y="1746735"/>
            <a:chExt cx="417960" cy="417960"/>
          </a:xfrm>
        </p:grpSpPr>
        <p:sp>
          <p:nvSpPr>
            <p:cNvPr id="828" name="Google Shape;828;p37"/>
            <p:cNvSpPr/>
            <p:nvPr/>
          </p:nvSpPr>
          <p:spPr>
            <a:xfrm>
              <a:off x="4286710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0" y="618"/>
                    <a:pt x="1158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6" y="713"/>
                    <a:pt x="1142" y="731"/>
                    <a:pt x="1136" y="749"/>
                  </a:cubicBezTo>
                  <a:cubicBezTo>
                    <a:pt x="1131" y="768"/>
                    <a:pt x="1124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3" y="903"/>
                  </a:cubicBezTo>
                  <a:cubicBezTo>
                    <a:pt x="1053" y="919"/>
                    <a:pt x="1042" y="934"/>
                    <a:pt x="1029" y="949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8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1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1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3" y="964"/>
                    <a:pt x="131" y="949"/>
                  </a:cubicBezTo>
                  <a:cubicBezTo>
                    <a:pt x="119" y="934"/>
                    <a:pt x="108" y="919"/>
                    <a:pt x="97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6" y="786"/>
                    <a:pt x="30" y="768"/>
                    <a:pt x="25" y="749"/>
                  </a:cubicBezTo>
                  <a:cubicBezTo>
                    <a:pt x="19" y="731"/>
                    <a:pt x="14" y="713"/>
                    <a:pt x="11" y="694"/>
                  </a:cubicBezTo>
                  <a:cubicBezTo>
                    <a:pt x="7" y="676"/>
                    <a:pt x="4" y="657"/>
                    <a:pt x="2" y="638"/>
                  </a:cubicBezTo>
                  <a:cubicBezTo>
                    <a:pt x="0" y="618"/>
                    <a:pt x="0" y="599"/>
                    <a:pt x="0" y="580"/>
                  </a:cubicBezTo>
                  <a:cubicBezTo>
                    <a:pt x="0" y="561"/>
                    <a:pt x="0" y="542"/>
                    <a:pt x="2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4" y="448"/>
                    <a:pt x="19" y="430"/>
                    <a:pt x="25" y="412"/>
                  </a:cubicBezTo>
                  <a:cubicBezTo>
                    <a:pt x="30" y="393"/>
                    <a:pt x="36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7" y="258"/>
                  </a:cubicBezTo>
                  <a:cubicBezTo>
                    <a:pt x="108" y="242"/>
                    <a:pt x="119" y="227"/>
                    <a:pt x="131" y="212"/>
                  </a:cubicBezTo>
                  <a:cubicBezTo>
                    <a:pt x="143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3" y="108"/>
                    <a:pt x="258" y="97"/>
                  </a:cubicBezTo>
                  <a:cubicBezTo>
                    <a:pt x="274" y="87"/>
                    <a:pt x="291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1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8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7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2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4" y="375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7" y="504"/>
                    <a:pt x="1158" y="523"/>
                  </a:cubicBezTo>
                  <a:cubicBezTo>
                    <a:pt x="1160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FEDD5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829" name="Google Shape;829;p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395430" y="1838895"/>
              <a:ext cx="20844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30" name="Google Shape;830;p37"/>
          <p:cNvGrpSpPr/>
          <p:nvPr/>
        </p:nvGrpSpPr>
        <p:grpSpPr>
          <a:xfrm>
            <a:off x="5761183" y="3140585"/>
            <a:ext cx="417960" cy="417960"/>
            <a:chOff x="5633345" y="1746735"/>
            <a:chExt cx="417960" cy="417960"/>
          </a:xfrm>
        </p:grpSpPr>
        <p:sp>
          <p:nvSpPr>
            <p:cNvPr id="831" name="Google Shape;831;p37"/>
            <p:cNvSpPr/>
            <p:nvPr/>
          </p:nvSpPr>
          <p:spPr>
            <a:xfrm>
              <a:off x="5633345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0" y="618"/>
                    <a:pt x="1159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6" y="713"/>
                    <a:pt x="1142" y="731"/>
                    <a:pt x="1136" y="749"/>
                  </a:cubicBezTo>
                  <a:cubicBezTo>
                    <a:pt x="1131" y="768"/>
                    <a:pt x="1124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4" y="903"/>
                  </a:cubicBezTo>
                  <a:cubicBezTo>
                    <a:pt x="1053" y="919"/>
                    <a:pt x="1042" y="934"/>
                    <a:pt x="1030" y="949"/>
                  </a:cubicBezTo>
                  <a:cubicBezTo>
                    <a:pt x="1018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8" y="1074"/>
                    <a:pt x="871" y="1084"/>
                    <a:pt x="855" y="1093"/>
                  </a:cubicBezTo>
                  <a:cubicBezTo>
                    <a:pt x="838" y="1102"/>
                    <a:pt x="821" y="1110"/>
                    <a:pt x="803" y="1117"/>
                  </a:cubicBezTo>
                  <a:cubicBezTo>
                    <a:pt x="786" y="1124"/>
                    <a:pt x="768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6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8" y="1146"/>
                    <a:pt x="430" y="1142"/>
                    <a:pt x="412" y="1136"/>
                  </a:cubicBezTo>
                  <a:cubicBezTo>
                    <a:pt x="393" y="1131"/>
                    <a:pt x="375" y="1124"/>
                    <a:pt x="358" y="1117"/>
                  </a:cubicBezTo>
                  <a:cubicBezTo>
                    <a:pt x="340" y="1110"/>
                    <a:pt x="323" y="1102"/>
                    <a:pt x="306" y="1093"/>
                  </a:cubicBezTo>
                  <a:cubicBezTo>
                    <a:pt x="290" y="1084"/>
                    <a:pt x="273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3" y="964"/>
                    <a:pt x="131" y="949"/>
                  </a:cubicBezTo>
                  <a:cubicBezTo>
                    <a:pt x="119" y="934"/>
                    <a:pt x="108" y="919"/>
                    <a:pt x="97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7" y="786"/>
                    <a:pt x="30" y="768"/>
                    <a:pt x="25" y="749"/>
                  </a:cubicBezTo>
                  <a:cubicBezTo>
                    <a:pt x="19" y="731"/>
                    <a:pt x="15" y="713"/>
                    <a:pt x="11" y="694"/>
                  </a:cubicBezTo>
                  <a:cubicBezTo>
                    <a:pt x="7" y="676"/>
                    <a:pt x="4" y="657"/>
                    <a:pt x="2" y="638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2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5" y="448"/>
                    <a:pt x="19" y="430"/>
                    <a:pt x="25" y="412"/>
                  </a:cubicBezTo>
                  <a:cubicBezTo>
                    <a:pt x="30" y="393"/>
                    <a:pt x="37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7" y="258"/>
                  </a:cubicBezTo>
                  <a:cubicBezTo>
                    <a:pt x="108" y="242"/>
                    <a:pt x="119" y="227"/>
                    <a:pt x="131" y="212"/>
                  </a:cubicBezTo>
                  <a:cubicBezTo>
                    <a:pt x="143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2" y="108"/>
                    <a:pt x="258" y="97"/>
                  </a:cubicBezTo>
                  <a:cubicBezTo>
                    <a:pt x="273" y="87"/>
                    <a:pt x="290" y="77"/>
                    <a:pt x="306" y="68"/>
                  </a:cubicBezTo>
                  <a:cubicBezTo>
                    <a:pt x="323" y="59"/>
                    <a:pt x="340" y="51"/>
                    <a:pt x="358" y="44"/>
                  </a:cubicBezTo>
                  <a:cubicBezTo>
                    <a:pt x="375" y="37"/>
                    <a:pt x="393" y="30"/>
                    <a:pt x="412" y="25"/>
                  </a:cubicBezTo>
                  <a:cubicBezTo>
                    <a:pt x="430" y="19"/>
                    <a:pt x="448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6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8" y="30"/>
                    <a:pt x="786" y="37"/>
                    <a:pt x="803" y="44"/>
                  </a:cubicBezTo>
                  <a:cubicBezTo>
                    <a:pt x="821" y="51"/>
                    <a:pt x="838" y="59"/>
                    <a:pt x="855" y="68"/>
                  </a:cubicBezTo>
                  <a:cubicBezTo>
                    <a:pt x="871" y="77"/>
                    <a:pt x="888" y="87"/>
                    <a:pt x="903" y="97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3" y="242"/>
                    <a:pt x="1064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4" y="375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7" y="504"/>
                    <a:pt x="1159" y="523"/>
                  </a:cubicBezTo>
                  <a:cubicBezTo>
                    <a:pt x="1160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EE2E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832" name="Google Shape;832;p3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758625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33" name="Google Shape;833;p37"/>
          <p:cNvGrpSpPr/>
          <p:nvPr/>
        </p:nvGrpSpPr>
        <p:grpSpPr>
          <a:xfrm>
            <a:off x="7412955" y="3126747"/>
            <a:ext cx="417960" cy="417960"/>
            <a:chOff x="7226055" y="1746735"/>
            <a:chExt cx="417960" cy="417960"/>
          </a:xfrm>
        </p:grpSpPr>
        <p:sp>
          <p:nvSpPr>
            <p:cNvPr id="834" name="Google Shape;834;p37"/>
            <p:cNvSpPr/>
            <p:nvPr/>
          </p:nvSpPr>
          <p:spPr>
            <a:xfrm>
              <a:off x="7226055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1" y="618"/>
                    <a:pt x="1159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7" y="713"/>
                    <a:pt x="1142" y="731"/>
                    <a:pt x="1136" y="749"/>
                  </a:cubicBezTo>
                  <a:cubicBezTo>
                    <a:pt x="1131" y="768"/>
                    <a:pt x="1125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4" y="903"/>
                  </a:cubicBezTo>
                  <a:cubicBezTo>
                    <a:pt x="1053" y="919"/>
                    <a:pt x="1042" y="934"/>
                    <a:pt x="1030" y="949"/>
                  </a:cubicBezTo>
                  <a:cubicBezTo>
                    <a:pt x="1018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5" y="1042"/>
                    <a:pt x="919" y="1053"/>
                    <a:pt x="904" y="1064"/>
                  </a:cubicBezTo>
                  <a:cubicBezTo>
                    <a:pt x="888" y="1074"/>
                    <a:pt x="871" y="1084"/>
                    <a:pt x="855" y="1093"/>
                  </a:cubicBezTo>
                  <a:cubicBezTo>
                    <a:pt x="838" y="1102"/>
                    <a:pt x="821" y="1110"/>
                    <a:pt x="803" y="1117"/>
                  </a:cubicBezTo>
                  <a:cubicBezTo>
                    <a:pt x="786" y="1124"/>
                    <a:pt x="768" y="1131"/>
                    <a:pt x="750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6" y="1157"/>
                    <a:pt x="637" y="1159"/>
                  </a:cubicBezTo>
                  <a:cubicBezTo>
                    <a:pt x="618" y="1160"/>
                    <a:pt x="599" y="1161"/>
                    <a:pt x="580" y="1161"/>
                  </a:cubicBezTo>
                  <a:cubicBezTo>
                    <a:pt x="561" y="1161"/>
                    <a:pt x="542" y="1160"/>
                    <a:pt x="523" y="1159"/>
                  </a:cubicBezTo>
                  <a:cubicBezTo>
                    <a:pt x="504" y="1157"/>
                    <a:pt x="486" y="1154"/>
                    <a:pt x="467" y="1150"/>
                  </a:cubicBezTo>
                  <a:cubicBezTo>
                    <a:pt x="448" y="1146"/>
                    <a:pt x="430" y="1142"/>
                    <a:pt x="412" y="1136"/>
                  </a:cubicBezTo>
                  <a:cubicBezTo>
                    <a:pt x="393" y="1131"/>
                    <a:pt x="376" y="1124"/>
                    <a:pt x="358" y="1117"/>
                  </a:cubicBezTo>
                  <a:cubicBezTo>
                    <a:pt x="340" y="1110"/>
                    <a:pt x="323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4" y="964"/>
                    <a:pt x="132" y="949"/>
                  </a:cubicBezTo>
                  <a:cubicBezTo>
                    <a:pt x="119" y="934"/>
                    <a:pt x="108" y="919"/>
                    <a:pt x="98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7" y="786"/>
                    <a:pt x="30" y="768"/>
                    <a:pt x="25" y="749"/>
                  </a:cubicBezTo>
                  <a:cubicBezTo>
                    <a:pt x="19" y="731"/>
                    <a:pt x="15" y="713"/>
                    <a:pt x="11" y="694"/>
                  </a:cubicBezTo>
                  <a:cubicBezTo>
                    <a:pt x="7" y="676"/>
                    <a:pt x="4" y="657"/>
                    <a:pt x="3" y="638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3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5" y="448"/>
                    <a:pt x="19" y="430"/>
                    <a:pt x="25" y="412"/>
                  </a:cubicBezTo>
                  <a:cubicBezTo>
                    <a:pt x="30" y="393"/>
                    <a:pt x="37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8" y="258"/>
                  </a:cubicBezTo>
                  <a:cubicBezTo>
                    <a:pt x="108" y="242"/>
                    <a:pt x="119" y="227"/>
                    <a:pt x="132" y="212"/>
                  </a:cubicBezTo>
                  <a:cubicBezTo>
                    <a:pt x="144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2" y="108"/>
                    <a:pt x="258" y="97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3" y="59"/>
                    <a:pt x="340" y="51"/>
                    <a:pt x="358" y="44"/>
                  </a:cubicBezTo>
                  <a:cubicBezTo>
                    <a:pt x="376" y="37"/>
                    <a:pt x="393" y="30"/>
                    <a:pt x="412" y="25"/>
                  </a:cubicBezTo>
                  <a:cubicBezTo>
                    <a:pt x="430" y="19"/>
                    <a:pt x="448" y="15"/>
                    <a:pt x="467" y="11"/>
                  </a:cubicBezTo>
                  <a:cubicBezTo>
                    <a:pt x="486" y="7"/>
                    <a:pt x="504" y="4"/>
                    <a:pt x="523" y="2"/>
                  </a:cubicBezTo>
                  <a:cubicBezTo>
                    <a:pt x="542" y="1"/>
                    <a:pt x="561" y="0"/>
                    <a:pt x="580" y="0"/>
                  </a:cubicBezTo>
                  <a:cubicBezTo>
                    <a:pt x="599" y="0"/>
                    <a:pt x="618" y="1"/>
                    <a:pt x="637" y="2"/>
                  </a:cubicBezTo>
                  <a:cubicBezTo>
                    <a:pt x="656" y="4"/>
                    <a:pt x="675" y="7"/>
                    <a:pt x="694" y="11"/>
                  </a:cubicBezTo>
                  <a:cubicBezTo>
                    <a:pt x="713" y="15"/>
                    <a:pt x="731" y="19"/>
                    <a:pt x="750" y="25"/>
                  </a:cubicBezTo>
                  <a:cubicBezTo>
                    <a:pt x="768" y="30"/>
                    <a:pt x="786" y="37"/>
                    <a:pt x="803" y="44"/>
                  </a:cubicBezTo>
                  <a:cubicBezTo>
                    <a:pt x="821" y="51"/>
                    <a:pt x="838" y="59"/>
                    <a:pt x="855" y="68"/>
                  </a:cubicBezTo>
                  <a:cubicBezTo>
                    <a:pt x="871" y="77"/>
                    <a:pt x="888" y="87"/>
                    <a:pt x="904" y="97"/>
                  </a:cubicBezTo>
                  <a:cubicBezTo>
                    <a:pt x="919" y="108"/>
                    <a:pt x="935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3" y="242"/>
                    <a:pt x="1064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5" y="375"/>
                    <a:pt x="1131" y="393"/>
                    <a:pt x="1136" y="412"/>
                  </a:cubicBezTo>
                  <a:cubicBezTo>
                    <a:pt x="1142" y="430"/>
                    <a:pt x="1147" y="448"/>
                    <a:pt x="1150" y="467"/>
                  </a:cubicBezTo>
                  <a:cubicBezTo>
                    <a:pt x="1154" y="485"/>
                    <a:pt x="1157" y="504"/>
                    <a:pt x="1159" y="523"/>
                  </a:cubicBezTo>
                  <a:cubicBezTo>
                    <a:pt x="1161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3E8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835" name="Google Shape;835;p3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351335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36" name="Google Shape;836;p37"/>
          <p:cNvCxnSpPr/>
          <p:nvPr/>
        </p:nvCxnSpPr>
        <p:spPr>
          <a:xfrm>
            <a:off x="1446375" y="3346275"/>
            <a:ext cx="12177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837" name="Google Shape;837;p37"/>
          <p:cNvCxnSpPr/>
          <p:nvPr/>
        </p:nvCxnSpPr>
        <p:spPr>
          <a:xfrm flipH="1" rot="10800000">
            <a:off x="3097900" y="3333875"/>
            <a:ext cx="1165200" cy="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838" name="Google Shape;838;p37"/>
          <p:cNvCxnSpPr/>
          <p:nvPr/>
        </p:nvCxnSpPr>
        <p:spPr>
          <a:xfrm>
            <a:off x="4725275" y="3340875"/>
            <a:ext cx="10365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839" name="Google Shape;839;p37"/>
          <p:cNvCxnSpPr/>
          <p:nvPr/>
        </p:nvCxnSpPr>
        <p:spPr>
          <a:xfrm flipH="1" rot="10800000">
            <a:off x="6189050" y="3347975"/>
            <a:ext cx="12327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pic>
        <p:nvPicPr>
          <p:cNvPr descr="dollar paper icon vector. Isolated contour symbol illustration (Provided by Getty Images)" id="840" name="Google Shape;840;p37"/>
          <p:cNvPicPr preferRelativeResize="0"/>
          <p:nvPr/>
        </p:nvPicPr>
        <p:blipFill rotWithShape="1">
          <a:blip r:embed="rId8">
            <a:alphaModFix/>
          </a:blip>
          <a:srcRect b="18459" l="24918" r="23915" t="18497"/>
          <a:stretch/>
        </p:blipFill>
        <p:spPr>
          <a:xfrm>
            <a:off x="8177463" y="3126750"/>
            <a:ext cx="203100" cy="250250"/>
          </a:xfrm>
          <a:prstGeom prst="rect">
            <a:avLst/>
          </a:prstGeom>
          <a:noFill/>
          <a:ln>
            <a:noFill/>
          </a:ln>
        </p:spPr>
      </p:pic>
      <p:sp>
        <p:nvSpPr>
          <p:cNvPr id="841" name="Google Shape;841;p37"/>
          <p:cNvSpPr txBox="1"/>
          <p:nvPr/>
        </p:nvSpPr>
        <p:spPr>
          <a:xfrm>
            <a:off x="1061613" y="3504675"/>
            <a:ext cx="2703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</a:t>
            </a:r>
            <a:endParaRPr/>
          </a:p>
        </p:txBody>
      </p:sp>
      <p:sp>
        <p:nvSpPr>
          <p:cNvPr id="842" name="Google Shape;842;p37"/>
          <p:cNvSpPr txBox="1"/>
          <p:nvPr/>
        </p:nvSpPr>
        <p:spPr>
          <a:xfrm>
            <a:off x="2657611" y="3504675"/>
            <a:ext cx="4182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FE</a:t>
            </a:r>
            <a:endParaRPr/>
          </a:p>
        </p:txBody>
      </p:sp>
      <p:sp>
        <p:nvSpPr>
          <p:cNvPr id="843" name="Google Shape;843;p37"/>
          <p:cNvSpPr txBox="1"/>
          <p:nvPr/>
        </p:nvSpPr>
        <p:spPr>
          <a:xfrm>
            <a:off x="4304400" y="3504675"/>
            <a:ext cx="417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FD</a:t>
            </a:r>
            <a:endParaRPr/>
          </a:p>
        </p:txBody>
      </p:sp>
      <p:sp>
        <p:nvSpPr>
          <p:cNvPr id="844" name="Google Shape;844;p37"/>
          <p:cNvSpPr txBox="1"/>
          <p:nvPr/>
        </p:nvSpPr>
        <p:spPr>
          <a:xfrm>
            <a:off x="5761212" y="3504675"/>
            <a:ext cx="417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FF</a:t>
            </a:r>
            <a:endParaRPr/>
          </a:p>
        </p:txBody>
      </p:sp>
      <p:sp>
        <p:nvSpPr>
          <p:cNvPr id="845" name="Google Shape;845;p37"/>
          <p:cNvSpPr txBox="1"/>
          <p:nvPr/>
        </p:nvSpPr>
        <p:spPr>
          <a:xfrm>
            <a:off x="7463235" y="3504675"/>
            <a:ext cx="3174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</a:t>
            </a:r>
            <a:endParaRPr/>
          </a:p>
        </p:txBody>
      </p:sp>
      <p:sp>
        <p:nvSpPr>
          <p:cNvPr id="846" name="Google Shape;846;p37"/>
          <p:cNvSpPr txBox="1"/>
          <p:nvPr/>
        </p:nvSpPr>
        <p:spPr>
          <a:xfrm>
            <a:off x="8155050" y="3272175"/>
            <a:ext cx="317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t</a:t>
            </a:r>
            <a:endParaRPr sz="1300">
              <a:solidFill>
                <a:schemeClr val="dk2"/>
              </a:solidFill>
            </a:endParaRPr>
          </a:p>
        </p:txBody>
      </p:sp>
      <p:grpSp>
        <p:nvGrpSpPr>
          <p:cNvPr id="847" name="Google Shape;847;p37"/>
          <p:cNvGrpSpPr/>
          <p:nvPr/>
        </p:nvGrpSpPr>
        <p:grpSpPr>
          <a:xfrm>
            <a:off x="1974500" y="2911800"/>
            <a:ext cx="223413" cy="531800"/>
            <a:chOff x="665625" y="1670975"/>
            <a:chExt cx="223413" cy="531800"/>
          </a:xfrm>
        </p:grpSpPr>
        <p:pic>
          <p:nvPicPr>
            <p:cNvPr descr="dollar paper icon vector. Isolated contour symbol illustration (Provided by Getty Images)" id="848" name="Google Shape;848;p37"/>
            <p:cNvPicPr preferRelativeResize="0"/>
            <p:nvPr/>
          </p:nvPicPr>
          <p:blipFill rotWithShape="1">
            <a:blip r:embed="rId8">
              <a:alphaModFix/>
            </a:blip>
            <a:srcRect b="18459" l="24918" r="23915" t="18497"/>
            <a:stretch/>
          </p:blipFill>
          <p:spPr>
            <a:xfrm>
              <a:off x="685938" y="1670975"/>
              <a:ext cx="203100" cy="250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9" name="Google Shape;849;p37"/>
            <p:cNvSpPr txBox="1"/>
            <p:nvPr/>
          </p:nvSpPr>
          <p:spPr>
            <a:xfrm>
              <a:off x="665625" y="1817875"/>
              <a:ext cx="2031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</a:rPr>
                <a:t>t</a:t>
              </a:r>
              <a:endParaRPr sz="1300">
                <a:solidFill>
                  <a:schemeClr val="dk2"/>
                </a:solidFill>
              </a:endParaRPr>
            </a:p>
          </p:txBody>
        </p:sp>
      </p:grpSp>
      <p:grpSp>
        <p:nvGrpSpPr>
          <p:cNvPr id="850" name="Google Shape;850;p37"/>
          <p:cNvGrpSpPr/>
          <p:nvPr/>
        </p:nvGrpSpPr>
        <p:grpSpPr>
          <a:xfrm>
            <a:off x="3489850" y="2911800"/>
            <a:ext cx="223413" cy="531800"/>
            <a:chOff x="665625" y="1670975"/>
            <a:chExt cx="223413" cy="531800"/>
          </a:xfrm>
        </p:grpSpPr>
        <p:pic>
          <p:nvPicPr>
            <p:cNvPr descr="dollar paper icon vector. Isolated contour symbol illustration (Provided by Getty Images)" id="851" name="Google Shape;851;p37"/>
            <p:cNvPicPr preferRelativeResize="0"/>
            <p:nvPr/>
          </p:nvPicPr>
          <p:blipFill rotWithShape="1">
            <a:blip r:embed="rId8">
              <a:alphaModFix/>
            </a:blip>
            <a:srcRect b="18459" l="24918" r="23915" t="18497"/>
            <a:stretch/>
          </p:blipFill>
          <p:spPr>
            <a:xfrm>
              <a:off x="685938" y="1670975"/>
              <a:ext cx="203100" cy="250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2" name="Google Shape;852;p37"/>
            <p:cNvSpPr txBox="1"/>
            <p:nvPr/>
          </p:nvSpPr>
          <p:spPr>
            <a:xfrm>
              <a:off x="665625" y="1817875"/>
              <a:ext cx="2031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</a:rPr>
                <a:t>t</a:t>
              </a:r>
              <a:endParaRPr sz="1300">
                <a:solidFill>
                  <a:schemeClr val="dk2"/>
                </a:solidFill>
              </a:endParaRPr>
            </a:p>
          </p:txBody>
        </p:sp>
      </p:grpSp>
      <p:grpSp>
        <p:nvGrpSpPr>
          <p:cNvPr id="853" name="Google Shape;853;p37"/>
          <p:cNvGrpSpPr/>
          <p:nvPr/>
        </p:nvGrpSpPr>
        <p:grpSpPr>
          <a:xfrm>
            <a:off x="5124862" y="2877700"/>
            <a:ext cx="223413" cy="531800"/>
            <a:chOff x="665625" y="1670975"/>
            <a:chExt cx="223413" cy="531800"/>
          </a:xfrm>
        </p:grpSpPr>
        <p:pic>
          <p:nvPicPr>
            <p:cNvPr descr="dollar paper icon vector. Isolated contour symbol illustration (Provided by Getty Images)" id="854" name="Google Shape;854;p37"/>
            <p:cNvPicPr preferRelativeResize="0"/>
            <p:nvPr/>
          </p:nvPicPr>
          <p:blipFill rotWithShape="1">
            <a:blip r:embed="rId8">
              <a:alphaModFix/>
            </a:blip>
            <a:srcRect b="18459" l="24918" r="23915" t="18497"/>
            <a:stretch/>
          </p:blipFill>
          <p:spPr>
            <a:xfrm>
              <a:off x="685938" y="1670975"/>
              <a:ext cx="203100" cy="250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5" name="Google Shape;855;p37"/>
            <p:cNvSpPr txBox="1"/>
            <p:nvPr/>
          </p:nvSpPr>
          <p:spPr>
            <a:xfrm>
              <a:off x="665625" y="1817875"/>
              <a:ext cx="2031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</a:rPr>
                <a:t>t</a:t>
              </a:r>
              <a:endParaRPr sz="1300">
                <a:solidFill>
                  <a:schemeClr val="dk2"/>
                </a:solidFill>
              </a:endParaRPr>
            </a:p>
          </p:txBody>
        </p:sp>
      </p:grpSp>
      <p:grpSp>
        <p:nvGrpSpPr>
          <p:cNvPr id="856" name="Google Shape;856;p37"/>
          <p:cNvGrpSpPr/>
          <p:nvPr/>
        </p:nvGrpSpPr>
        <p:grpSpPr>
          <a:xfrm>
            <a:off x="6639962" y="2877700"/>
            <a:ext cx="223413" cy="531800"/>
            <a:chOff x="665625" y="1670975"/>
            <a:chExt cx="223413" cy="531800"/>
          </a:xfrm>
        </p:grpSpPr>
        <p:pic>
          <p:nvPicPr>
            <p:cNvPr descr="dollar paper icon vector. Isolated contour symbol illustration (Provided by Getty Images)" id="857" name="Google Shape;857;p37"/>
            <p:cNvPicPr preferRelativeResize="0"/>
            <p:nvPr/>
          </p:nvPicPr>
          <p:blipFill rotWithShape="1">
            <a:blip r:embed="rId8">
              <a:alphaModFix/>
            </a:blip>
            <a:srcRect b="18459" l="24918" r="23915" t="18497"/>
            <a:stretch/>
          </p:blipFill>
          <p:spPr>
            <a:xfrm>
              <a:off x="685938" y="1670975"/>
              <a:ext cx="203100" cy="250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8" name="Google Shape;858;p37"/>
            <p:cNvSpPr txBox="1"/>
            <p:nvPr/>
          </p:nvSpPr>
          <p:spPr>
            <a:xfrm>
              <a:off x="665625" y="1817875"/>
              <a:ext cx="2031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</a:rPr>
                <a:t>t</a:t>
              </a:r>
              <a:endParaRPr sz="1300">
                <a:solidFill>
                  <a:schemeClr val="dk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38"/>
          <p:cNvSpPr txBox="1"/>
          <p:nvPr/>
        </p:nvSpPr>
        <p:spPr>
          <a:xfrm>
            <a:off x="179775" y="3832175"/>
            <a:ext cx="7790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It allows us to inspect the snapshots before and after a tuple is processed by an operator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64" name="Google Shape;864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Debugging Primitive: step-into</a:t>
            </a:r>
            <a:endParaRPr/>
          </a:p>
        </p:txBody>
      </p:sp>
      <p:grpSp>
        <p:nvGrpSpPr>
          <p:cNvPr id="865" name="Google Shape;865;p38"/>
          <p:cNvGrpSpPr/>
          <p:nvPr/>
        </p:nvGrpSpPr>
        <p:grpSpPr>
          <a:xfrm>
            <a:off x="1054580" y="1670955"/>
            <a:ext cx="418320" cy="417960"/>
            <a:chOff x="1018805" y="1746730"/>
            <a:chExt cx="418320" cy="417960"/>
          </a:xfrm>
        </p:grpSpPr>
        <p:sp>
          <p:nvSpPr>
            <p:cNvPr id="866" name="Google Shape;866;p38"/>
            <p:cNvSpPr/>
            <p:nvPr/>
          </p:nvSpPr>
          <p:spPr>
            <a:xfrm>
              <a:off x="1018805" y="1746730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1"/>
                  </a:moveTo>
                  <a:cubicBezTo>
                    <a:pt x="1162" y="600"/>
                    <a:pt x="1161" y="619"/>
                    <a:pt x="1159" y="638"/>
                  </a:cubicBezTo>
                  <a:cubicBezTo>
                    <a:pt x="1157" y="657"/>
                    <a:pt x="1154" y="676"/>
                    <a:pt x="1151" y="694"/>
                  </a:cubicBezTo>
                  <a:cubicBezTo>
                    <a:pt x="1147" y="713"/>
                    <a:pt x="1142" y="731"/>
                    <a:pt x="1137" y="750"/>
                  </a:cubicBezTo>
                  <a:cubicBezTo>
                    <a:pt x="1131" y="768"/>
                    <a:pt x="1125" y="786"/>
                    <a:pt x="1118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5" y="888"/>
                    <a:pt x="1064" y="904"/>
                  </a:cubicBezTo>
                  <a:cubicBezTo>
                    <a:pt x="1054" y="919"/>
                    <a:pt x="1042" y="935"/>
                    <a:pt x="1030" y="949"/>
                  </a:cubicBezTo>
                  <a:cubicBezTo>
                    <a:pt x="1018" y="964"/>
                    <a:pt x="1005" y="978"/>
                    <a:pt x="992" y="991"/>
                  </a:cubicBezTo>
                  <a:cubicBezTo>
                    <a:pt x="979" y="1005"/>
                    <a:pt x="964" y="1018"/>
                    <a:pt x="950" y="1030"/>
                  </a:cubicBezTo>
                  <a:cubicBezTo>
                    <a:pt x="935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7" y="1102"/>
                    <a:pt x="820" y="1110"/>
                    <a:pt x="803" y="1117"/>
                  </a:cubicBezTo>
                  <a:cubicBezTo>
                    <a:pt x="785" y="1125"/>
                    <a:pt x="767" y="1131"/>
                    <a:pt x="749" y="1136"/>
                  </a:cubicBezTo>
                  <a:cubicBezTo>
                    <a:pt x="731" y="1142"/>
                    <a:pt x="712" y="1147"/>
                    <a:pt x="694" y="1150"/>
                  </a:cubicBezTo>
                  <a:cubicBezTo>
                    <a:pt x="675" y="1154"/>
                    <a:pt x="656" y="1157"/>
                    <a:pt x="637" y="1159"/>
                  </a:cubicBezTo>
                  <a:cubicBezTo>
                    <a:pt x="619" y="1161"/>
                    <a:pt x="600" y="1161"/>
                    <a:pt x="581" y="1161"/>
                  </a:cubicBezTo>
                  <a:cubicBezTo>
                    <a:pt x="562" y="1161"/>
                    <a:pt x="543" y="1161"/>
                    <a:pt x="524" y="1159"/>
                  </a:cubicBezTo>
                  <a:cubicBezTo>
                    <a:pt x="505" y="1157"/>
                    <a:pt x="486" y="1154"/>
                    <a:pt x="467" y="1150"/>
                  </a:cubicBezTo>
                  <a:cubicBezTo>
                    <a:pt x="449" y="1147"/>
                    <a:pt x="430" y="1142"/>
                    <a:pt x="412" y="1136"/>
                  </a:cubicBezTo>
                  <a:cubicBezTo>
                    <a:pt x="394" y="1131"/>
                    <a:pt x="376" y="1125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9"/>
                  </a:cubicBezTo>
                  <a:cubicBezTo>
                    <a:pt x="120" y="935"/>
                    <a:pt x="109" y="919"/>
                    <a:pt x="98" y="904"/>
                  </a:cubicBezTo>
                  <a:cubicBezTo>
                    <a:pt x="88" y="888"/>
                    <a:pt x="78" y="871"/>
                    <a:pt x="69" y="855"/>
                  </a:cubicBezTo>
                  <a:cubicBezTo>
                    <a:pt x="60" y="838"/>
                    <a:pt x="52" y="821"/>
                    <a:pt x="44" y="803"/>
                  </a:cubicBezTo>
                  <a:cubicBezTo>
                    <a:pt x="37" y="786"/>
                    <a:pt x="31" y="768"/>
                    <a:pt x="25" y="750"/>
                  </a:cubicBezTo>
                  <a:cubicBezTo>
                    <a:pt x="20" y="731"/>
                    <a:pt x="15" y="713"/>
                    <a:pt x="11" y="694"/>
                  </a:cubicBezTo>
                  <a:cubicBezTo>
                    <a:pt x="8" y="676"/>
                    <a:pt x="5" y="657"/>
                    <a:pt x="3" y="638"/>
                  </a:cubicBezTo>
                  <a:cubicBezTo>
                    <a:pt x="1" y="619"/>
                    <a:pt x="0" y="600"/>
                    <a:pt x="0" y="581"/>
                  </a:cubicBezTo>
                  <a:cubicBezTo>
                    <a:pt x="0" y="562"/>
                    <a:pt x="1" y="543"/>
                    <a:pt x="3" y="524"/>
                  </a:cubicBezTo>
                  <a:cubicBezTo>
                    <a:pt x="5" y="505"/>
                    <a:pt x="8" y="487"/>
                    <a:pt x="11" y="468"/>
                  </a:cubicBezTo>
                  <a:cubicBezTo>
                    <a:pt x="15" y="449"/>
                    <a:pt x="20" y="431"/>
                    <a:pt x="25" y="413"/>
                  </a:cubicBezTo>
                  <a:cubicBezTo>
                    <a:pt x="31" y="394"/>
                    <a:pt x="37" y="376"/>
                    <a:pt x="44" y="358"/>
                  </a:cubicBezTo>
                  <a:cubicBezTo>
                    <a:pt x="52" y="340"/>
                    <a:pt x="60" y="323"/>
                    <a:pt x="69" y="307"/>
                  </a:cubicBezTo>
                  <a:cubicBezTo>
                    <a:pt x="78" y="290"/>
                    <a:pt x="88" y="274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4"/>
                    <a:pt x="212" y="132"/>
                  </a:cubicBezTo>
                  <a:cubicBezTo>
                    <a:pt x="227" y="119"/>
                    <a:pt x="242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7" y="11"/>
                  </a:cubicBezTo>
                  <a:cubicBezTo>
                    <a:pt x="486" y="7"/>
                    <a:pt x="505" y="4"/>
                    <a:pt x="524" y="3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7" y="3"/>
                  </a:cubicBezTo>
                  <a:cubicBezTo>
                    <a:pt x="656" y="4"/>
                    <a:pt x="675" y="7"/>
                    <a:pt x="694" y="11"/>
                  </a:cubicBezTo>
                  <a:cubicBezTo>
                    <a:pt x="712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7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5" y="119"/>
                    <a:pt x="950" y="132"/>
                  </a:cubicBezTo>
                  <a:cubicBezTo>
                    <a:pt x="964" y="144"/>
                    <a:pt x="979" y="156"/>
                    <a:pt x="992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4" y="242"/>
                    <a:pt x="1064" y="258"/>
                  </a:cubicBezTo>
                  <a:cubicBezTo>
                    <a:pt x="1075" y="274"/>
                    <a:pt x="1084" y="290"/>
                    <a:pt x="1093" y="307"/>
                  </a:cubicBezTo>
                  <a:cubicBezTo>
                    <a:pt x="1102" y="323"/>
                    <a:pt x="1110" y="340"/>
                    <a:pt x="1118" y="358"/>
                  </a:cubicBezTo>
                  <a:cubicBezTo>
                    <a:pt x="1125" y="376"/>
                    <a:pt x="1131" y="394"/>
                    <a:pt x="1137" y="413"/>
                  </a:cubicBezTo>
                  <a:cubicBezTo>
                    <a:pt x="1142" y="431"/>
                    <a:pt x="1147" y="449"/>
                    <a:pt x="1151" y="468"/>
                  </a:cubicBezTo>
                  <a:cubicBezTo>
                    <a:pt x="1154" y="487"/>
                    <a:pt x="1157" y="505"/>
                    <a:pt x="1159" y="524"/>
                  </a:cubicBezTo>
                  <a:cubicBezTo>
                    <a:pt x="1161" y="543"/>
                    <a:pt x="1162" y="562"/>
                    <a:pt x="1162" y="581"/>
                  </a:cubicBezTo>
                  <a:close/>
                </a:path>
              </a:pathLst>
            </a:custGeom>
            <a:solidFill>
              <a:srgbClr val="DBEAFE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867" name="Google Shape;867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52725" y="1838890"/>
              <a:ext cx="15012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68" name="Google Shape;868;p38"/>
          <p:cNvGrpSpPr/>
          <p:nvPr/>
        </p:nvGrpSpPr>
        <p:grpSpPr>
          <a:xfrm>
            <a:off x="2694978" y="1670960"/>
            <a:ext cx="418320" cy="417960"/>
            <a:chOff x="2659203" y="1746735"/>
            <a:chExt cx="418320" cy="417960"/>
          </a:xfrm>
        </p:grpSpPr>
        <p:sp>
          <p:nvSpPr>
            <p:cNvPr id="869" name="Google Shape;869;p38"/>
            <p:cNvSpPr/>
            <p:nvPr/>
          </p:nvSpPr>
          <p:spPr>
            <a:xfrm>
              <a:off x="2659203" y="1746735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0"/>
                  </a:moveTo>
                  <a:cubicBezTo>
                    <a:pt x="1162" y="599"/>
                    <a:pt x="1161" y="618"/>
                    <a:pt x="1159" y="637"/>
                  </a:cubicBezTo>
                  <a:cubicBezTo>
                    <a:pt x="1156" y="656"/>
                    <a:pt x="1154" y="675"/>
                    <a:pt x="1150" y="693"/>
                  </a:cubicBezTo>
                  <a:cubicBezTo>
                    <a:pt x="1146" y="712"/>
                    <a:pt x="1142" y="730"/>
                    <a:pt x="1136" y="748"/>
                  </a:cubicBezTo>
                  <a:cubicBezTo>
                    <a:pt x="1131" y="767"/>
                    <a:pt x="1124" y="785"/>
                    <a:pt x="1117" y="802"/>
                  </a:cubicBezTo>
                  <a:cubicBezTo>
                    <a:pt x="1110" y="820"/>
                    <a:pt x="1101" y="837"/>
                    <a:pt x="1093" y="854"/>
                  </a:cubicBezTo>
                  <a:cubicBezTo>
                    <a:pt x="1084" y="870"/>
                    <a:pt x="1074" y="887"/>
                    <a:pt x="1063" y="902"/>
                  </a:cubicBezTo>
                  <a:cubicBezTo>
                    <a:pt x="1053" y="918"/>
                    <a:pt x="1041" y="933"/>
                    <a:pt x="1029" y="948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7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0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3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8"/>
                  </a:cubicBezTo>
                  <a:cubicBezTo>
                    <a:pt x="120" y="933"/>
                    <a:pt x="109" y="918"/>
                    <a:pt x="98" y="902"/>
                  </a:cubicBezTo>
                  <a:cubicBezTo>
                    <a:pt x="88" y="887"/>
                    <a:pt x="78" y="870"/>
                    <a:pt x="69" y="854"/>
                  </a:cubicBezTo>
                  <a:cubicBezTo>
                    <a:pt x="60" y="837"/>
                    <a:pt x="52" y="820"/>
                    <a:pt x="45" y="802"/>
                  </a:cubicBezTo>
                  <a:cubicBezTo>
                    <a:pt x="37" y="785"/>
                    <a:pt x="31" y="767"/>
                    <a:pt x="25" y="748"/>
                  </a:cubicBezTo>
                  <a:cubicBezTo>
                    <a:pt x="20" y="730"/>
                    <a:pt x="15" y="712"/>
                    <a:pt x="12" y="693"/>
                  </a:cubicBezTo>
                  <a:cubicBezTo>
                    <a:pt x="8" y="675"/>
                    <a:pt x="5" y="656"/>
                    <a:pt x="3" y="637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3" y="523"/>
                  </a:cubicBezTo>
                  <a:cubicBezTo>
                    <a:pt x="5" y="504"/>
                    <a:pt x="8" y="485"/>
                    <a:pt x="12" y="467"/>
                  </a:cubicBezTo>
                  <a:cubicBezTo>
                    <a:pt x="15" y="448"/>
                    <a:pt x="20" y="430"/>
                    <a:pt x="25" y="412"/>
                  </a:cubicBezTo>
                  <a:cubicBezTo>
                    <a:pt x="31" y="393"/>
                    <a:pt x="37" y="376"/>
                    <a:pt x="45" y="358"/>
                  </a:cubicBezTo>
                  <a:cubicBezTo>
                    <a:pt x="52" y="340"/>
                    <a:pt x="60" y="323"/>
                    <a:pt x="69" y="306"/>
                  </a:cubicBezTo>
                  <a:cubicBezTo>
                    <a:pt x="78" y="290"/>
                    <a:pt x="88" y="273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3"/>
                    <a:pt x="213" y="131"/>
                  </a:cubicBezTo>
                  <a:cubicBezTo>
                    <a:pt x="227" y="119"/>
                    <a:pt x="243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1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1" y="323"/>
                    <a:pt x="1110" y="340"/>
                    <a:pt x="1117" y="358"/>
                  </a:cubicBezTo>
                  <a:cubicBezTo>
                    <a:pt x="1124" y="376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6" y="504"/>
                    <a:pt x="1159" y="523"/>
                  </a:cubicBezTo>
                  <a:cubicBezTo>
                    <a:pt x="1161" y="542"/>
                    <a:pt x="1162" y="561"/>
                    <a:pt x="1162" y="580"/>
                  </a:cubicBezTo>
                  <a:close/>
                </a:path>
              </a:pathLst>
            </a:custGeom>
            <a:solidFill>
              <a:srgbClr val="DCFCE7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870" name="Google Shape;870;p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84843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71" name="Google Shape;871;p38"/>
          <p:cNvGrpSpPr/>
          <p:nvPr/>
        </p:nvGrpSpPr>
        <p:grpSpPr>
          <a:xfrm>
            <a:off x="4322485" y="1670960"/>
            <a:ext cx="417960" cy="417960"/>
            <a:chOff x="4286710" y="1746735"/>
            <a:chExt cx="417960" cy="417960"/>
          </a:xfrm>
        </p:grpSpPr>
        <p:sp>
          <p:nvSpPr>
            <p:cNvPr id="872" name="Google Shape;872;p38"/>
            <p:cNvSpPr/>
            <p:nvPr/>
          </p:nvSpPr>
          <p:spPr>
            <a:xfrm>
              <a:off x="4286710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0" y="618"/>
                    <a:pt x="1158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6" y="713"/>
                    <a:pt x="1142" y="731"/>
                    <a:pt x="1136" y="749"/>
                  </a:cubicBezTo>
                  <a:cubicBezTo>
                    <a:pt x="1131" y="768"/>
                    <a:pt x="1124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3" y="903"/>
                  </a:cubicBezTo>
                  <a:cubicBezTo>
                    <a:pt x="1053" y="919"/>
                    <a:pt x="1042" y="934"/>
                    <a:pt x="1029" y="949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8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1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1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3" y="964"/>
                    <a:pt x="131" y="949"/>
                  </a:cubicBezTo>
                  <a:cubicBezTo>
                    <a:pt x="119" y="934"/>
                    <a:pt x="108" y="919"/>
                    <a:pt x="97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6" y="786"/>
                    <a:pt x="30" y="768"/>
                    <a:pt x="25" y="749"/>
                  </a:cubicBezTo>
                  <a:cubicBezTo>
                    <a:pt x="19" y="731"/>
                    <a:pt x="14" y="713"/>
                    <a:pt x="11" y="694"/>
                  </a:cubicBezTo>
                  <a:cubicBezTo>
                    <a:pt x="7" y="676"/>
                    <a:pt x="4" y="657"/>
                    <a:pt x="2" y="638"/>
                  </a:cubicBezTo>
                  <a:cubicBezTo>
                    <a:pt x="0" y="618"/>
                    <a:pt x="0" y="599"/>
                    <a:pt x="0" y="580"/>
                  </a:cubicBezTo>
                  <a:cubicBezTo>
                    <a:pt x="0" y="561"/>
                    <a:pt x="0" y="542"/>
                    <a:pt x="2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4" y="448"/>
                    <a:pt x="19" y="430"/>
                    <a:pt x="25" y="412"/>
                  </a:cubicBezTo>
                  <a:cubicBezTo>
                    <a:pt x="30" y="393"/>
                    <a:pt x="36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7" y="258"/>
                  </a:cubicBezTo>
                  <a:cubicBezTo>
                    <a:pt x="108" y="242"/>
                    <a:pt x="119" y="227"/>
                    <a:pt x="131" y="212"/>
                  </a:cubicBezTo>
                  <a:cubicBezTo>
                    <a:pt x="143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3" y="108"/>
                    <a:pt x="258" y="97"/>
                  </a:cubicBezTo>
                  <a:cubicBezTo>
                    <a:pt x="274" y="87"/>
                    <a:pt x="291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1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8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7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2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4" y="375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7" y="504"/>
                    <a:pt x="1158" y="523"/>
                  </a:cubicBezTo>
                  <a:cubicBezTo>
                    <a:pt x="1160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FEDD5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873" name="Google Shape;873;p3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395430" y="1838895"/>
              <a:ext cx="20844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74" name="Google Shape;874;p38"/>
          <p:cNvGrpSpPr/>
          <p:nvPr/>
        </p:nvGrpSpPr>
        <p:grpSpPr>
          <a:xfrm>
            <a:off x="5792158" y="1670960"/>
            <a:ext cx="417960" cy="417960"/>
            <a:chOff x="5633345" y="1746735"/>
            <a:chExt cx="417960" cy="417960"/>
          </a:xfrm>
        </p:grpSpPr>
        <p:sp>
          <p:nvSpPr>
            <p:cNvPr id="875" name="Google Shape;875;p38"/>
            <p:cNvSpPr/>
            <p:nvPr/>
          </p:nvSpPr>
          <p:spPr>
            <a:xfrm>
              <a:off x="5633345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0" y="618"/>
                    <a:pt x="1159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6" y="713"/>
                    <a:pt x="1142" y="731"/>
                    <a:pt x="1136" y="749"/>
                  </a:cubicBezTo>
                  <a:cubicBezTo>
                    <a:pt x="1131" y="768"/>
                    <a:pt x="1124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4" y="903"/>
                  </a:cubicBezTo>
                  <a:cubicBezTo>
                    <a:pt x="1053" y="919"/>
                    <a:pt x="1042" y="934"/>
                    <a:pt x="1030" y="949"/>
                  </a:cubicBezTo>
                  <a:cubicBezTo>
                    <a:pt x="1018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8" y="1074"/>
                    <a:pt x="871" y="1084"/>
                    <a:pt x="855" y="1093"/>
                  </a:cubicBezTo>
                  <a:cubicBezTo>
                    <a:pt x="838" y="1102"/>
                    <a:pt x="821" y="1110"/>
                    <a:pt x="803" y="1117"/>
                  </a:cubicBezTo>
                  <a:cubicBezTo>
                    <a:pt x="786" y="1124"/>
                    <a:pt x="768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6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8" y="1146"/>
                    <a:pt x="430" y="1142"/>
                    <a:pt x="412" y="1136"/>
                  </a:cubicBezTo>
                  <a:cubicBezTo>
                    <a:pt x="393" y="1131"/>
                    <a:pt x="375" y="1124"/>
                    <a:pt x="358" y="1117"/>
                  </a:cubicBezTo>
                  <a:cubicBezTo>
                    <a:pt x="340" y="1110"/>
                    <a:pt x="323" y="1102"/>
                    <a:pt x="306" y="1093"/>
                  </a:cubicBezTo>
                  <a:cubicBezTo>
                    <a:pt x="290" y="1084"/>
                    <a:pt x="273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3" y="964"/>
                    <a:pt x="131" y="949"/>
                  </a:cubicBezTo>
                  <a:cubicBezTo>
                    <a:pt x="119" y="934"/>
                    <a:pt x="108" y="919"/>
                    <a:pt x="97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7" y="786"/>
                    <a:pt x="30" y="768"/>
                    <a:pt x="25" y="749"/>
                  </a:cubicBezTo>
                  <a:cubicBezTo>
                    <a:pt x="19" y="731"/>
                    <a:pt x="15" y="713"/>
                    <a:pt x="11" y="694"/>
                  </a:cubicBezTo>
                  <a:cubicBezTo>
                    <a:pt x="7" y="676"/>
                    <a:pt x="4" y="657"/>
                    <a:pt x="2" y="638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2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5" y="448"/>
                    <a:pt x="19" y="430"/>
                    <a:pt x="25" y="412"/>
                  </a:cubicBezTo>
                  <a:cubicBezTo>
                    <a:pt x="30" y="393"/>
                    <a:pt x="37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7" y="258"/>
                  </a:cubicBezTo>
                  <a:cubicBezTo>
                    <a:pt x="108" y="242"/>
                    <a:pt x="119" y="227"/>
                    <a:pt x="131" y="212"/>
                  </a:cubicBezTo>
                  <a:cubicBezTo>
                    <a:pt x="143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2" y="108"/>
                    <a:pt x="258" y="97"/>
                  </a:cubicBezTo>
                  <a:cubicBezTo>
                    <a:pt x="273" y="87"/>
                    <a:pt x="290" y="77"/>
                    <a:pt x="306" y="68"/>
                  </a:cubicBezTo>
                  <a:cubicBezTo>
                    <a:pt x="323" y="59"/>
                    <a:pt x="340" y="51"/>
                    <a:pt x="358" y="44"/>
                  </a:cubicBezTo>
                  <a:cubicBezTo>
                    <a:pt x="375" y="37"/>
                    <a:pt x="393" y="30"/>
                    <a:pt x="412" y="25"/>
                  </a:cubicBezTo>
                  <a:cubicBezTo>
                    <a:pt x="430" y="19"/>
                    <a:pt x="448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6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8" y="30"/>
                    <a:pt x="786" y="37"/>
                    <a:pt x="803" y="44"/>
                  </a:cubicBezTo>
                  <a:cubicBezTo>
                    <a:pt x="821" y="51"/>
                    <a:pt x="838" y="59"/>
                    <a:pt x="855" y="68"/>
                  </a:cubicBezTo>
                  <a:cubicBezTo>
                    <a:pt x="871" y="77"/>
                    <a:pt x="888" y="87"/>
                    <a:pt x="903" y="97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3" y="242"/>
                    <a:pt x="1064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4" y="375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7" y="504"/>
                    <a:pt x="1159" y="523"/>
                  </a:cubicBezTo>
                  <a:cubicBezTo>
                    <a:pt x="1160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EE2E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876" name="Google Shape;876;p3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758625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77" name="Google Shape;877;p38"/>
          <p:cNvGrpSpPr/>
          <p:nvPr/>
        </p:nvGrpSpPr>
        <p:grpSpPr>
          <a:xfrm>
            <a:off x="7443930" y="1657122"/>
            <a:ext cx="417960" cy="417960"/>
            <a:chOff x="7226055" y="1746735"/>
            <a:chExt cx="417960" cy="417960"/>
          </a:xfrm>
        </p:grpSpPr>
        <p:sp>
          <p:nvSpPr>
            <p:cNvPr id="878" name="Google Shape;878;p38"/>
            <p:cNvSpPr/>
            <p:nvPr/>
          </p:nvSpPr>
          <p:spPr>
            <a:xfrm>
              <a:off x="7226055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1" y="618"/>
                    <a:pt x="1159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7" y="713"/>
                    <a:pt x="1142" y="731"/>
                    <a:pt x="1136" y="749"/>
                  </a:cubicBezTo>
                  <a:cubicBezTo>
                    <a:pt x="1131" y="768"/>
                    <a:pt x="1125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4" y="903"/>
                  </a:cubicBezTo>
                  <a:cubicBezTo>
                    <a:pt x="1053" y="919"/>
                    <a:pt x="1042" y="934"/>
                    <a:pt x="1030" y="949"/>
                  </a:cubicBezTo>
                  <a:cubicBezTo>
                    <a:pt x="1018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5" y="1042"/>
                    <a:pt x="919" y="1053"/>
                    <a:pt x="904" y="1064"/>
                  </a:cubicBezTo>
                  <a:cubicBezTo>
                    <a:pt x="888" y="1074"/>
                    <a:pt x="871" y="1084"/>
                    <a:pt x="855" y="1093"/>
                  </a:cubicBezTo>
                  <a:cubicBezTo>
                    <a:pt x="838" y="1102"/>
                    <a:pt x="821" y="1110"/>
                    <a:pt x="803" y="1117"/>
                  </a:cubicBezTo>
                  <a:cubicBezTo>
                    <a:pt x="786" y="1124"/>
                    <a:pt x="768" y="1131"/>
                    <a:pt x="750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6" y="1157"/>
                    <a:pt x="637" y="1159"/>
                  </a:cubicBezTo>
                  <a:cubicBezTo>
                    <a:pt x="618" y="1160"/>
                    <a:pt x="599" y="1161"/>
                    <a:pt x="580" y="1161"/>
                  </a:cubicBezTo>
                  <a:cubicBezTo>
                    <a:pt x="561" y="1161"/>
                    <a:pt x="542" y="1160"/>
                    <a:pt x="523" y="1159"/>
                  </a:cubicBezTo>
                  <a:cubicBezTo>
                    <a:pt x="504" y="1157"/>
                    <a:pt x="486" y="1154"/>
                    <a:pt x="467" y="1150"/>
                  </a:cubicBezTo>
                  <a:cubicBezTo>
                    <a:pt x="448" y="1146"/>
                    <a:pt x="430" y="1142"/>
                    <a:pt x="412" y="1136"/>
                  </a:cubicBezTo>
                  <a:cubicBezTo>
                    <a:pt x="393" y="1131"/>
                    <a:pt x="376" y="1124"/>
                    <a:pt x="358" y="1117"/>
                  </a:cubicBezTo>
                  <a:cubicBezTo>
                    <a:pt x="340" y="1110"/>
                    <a:pt x="323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4" y="964"/>
                    <a:pt x="132" y="949"/>
                  </a:cubicBezTo>
                  <a:cubicBezTo>
                    <a:pt x="119" y="934"/>
                    <a:pt x="108" y="919"/>
                    <a:pt x="98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7" y="786"/>
                    <a:pt x="30" y="768"/>
                    <a:pt x="25" y="749"/>
                  </a:cubicBezTo>
                  <a:cubicBezTo>
                    <a:pt x="19" y="731"/>
                    <a:pt x="15" y="713"/>
                    <a:pt x="11" y="694"/>
                  </a:cubicBezTo>
                  <a:cubicBezTo>
                    <a:pt x="7" y="676"/>
                    <a:pt x="4" y="657"/>
                    <a:pt x="3" y="638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3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5" y="448"/>
                    <a:pt x="19" y="430"/>
                    <a:pt x="25" y="412"/>
                  </a:cubicBezTo>
                  <a:cubicBezTo>
                    <a:pt x="30" y="393"/>
                    <a:pt x="37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8" y="258"/>
                  </a:cubicBezTo>
                  <a:cubicBezTo>
                    <a:pt x="108" y="242"/>
                    <a:pt x="119" y="227"/>
                    <a:pt x="132" y="212"/>
                  </a:cubicBezTo>
                  <a:cubicBezTo>
                    <a:pt x="144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2" y="108"/>
                    <a:pt x="258" y="97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3" y="59"/>
                    <a:pt x="340" y="51"/>
                    <a:pt x="358" y="44"/>
                  </a:cubicBezTo>
                  <a:cubicBezTo>
                    <a:pt x="376" y="37"/>
                    <a:pt x="393" y="30"/>
                    <a:pt x="412" y="25"/>
                  </a:cubicBezTo>
                  <a:cubicBezTo>
                    <a:pt x="430" y="19"/>
                    <a:pt x="448" y="15"/>
                    <a:pt x="467" y="11"/>
                  </a:cubicBezTo>
                  <a:cubicBezTo>
                    <a:pt x="486" y="7"/>
                    <a:pt x="504" y="4"/>
                    <a:pt x="523" y="2"/>
                  </a:cubicBezTo>
                  <a:cubicBezTo>
                    <a:pt x="542" y="1"/>
                    <a:pt x="561" y="0"/>
                    <a:pt x="580" y="0"/>
                  </a:cubicBezTo>
                  <a:cubicBezTo>
                    <a:pt x="599" y="0"/>
                    <a:pt x="618" y="1"/>
                    <a:pt x="637" y="2"/>
                  </a:cubicBezTo>
                  <a:cubicBezTo>
                    <a:pt x="656" y="4"/>
                    <a:pt x="675" y="7"/>
                    <a:pt x="694" y="11"/>
                  </a:cubicBezTo>
                  <a:cubicBezTo>
                    <a:pt x="713" y="15"/>
                    <a:pt x="731" y="19"/>
                    <a:pt x="750" y="25"/>
                  </a:cubicBezTo>
                  <a:cubicBezTo>
                    <a:pt x="768" y="30"/>
                    <a:pt x="786" y="37"/>
                    <a:pt x="803" y="44"/>
                  </a:cubicBezTo>
                  <a:cubicBezTo>
                    <a:pt x="821" y="51"/>
                    <a:pt x="838" y="59"/>
                    <a:pt x="855" y="68"/>
                  </a:cubicBezTo>
                  <a:cubicBezTo>
                    <a:pt x="871" y="77"/>
                    <a:pt x="888" y="87"/>
                    <a:pt x="904" y="97"/>
                  </a:cubicBezTo>
                  <a:cubicBezTo>
                    <a:pt x="919" y="108"/>
                    <a:pt x="935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3" y="242"/>
                    <a:pt x="1064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5" y="375"/>
                    <a:pt x="1131" y="393"/>
                    <a:pt x="1136" y="412"/>
                  </a:cubicBezTo>
                  <a:cubicBezTo>
                    <a:pt x="1142" y="430"/>
                    <a:pt x="1147" y="448"/>
                    <a:pt x="1150" y="467"/>
                  </a:cubicBezTo>
                  <a:cubicBezTo>
                    <a:pt x="1154" y="485"/>
                    <a:pt x="1157" y="504"/>
                    <a:pt x="1159" y="523"/>
                  </a:cubicBezTo>
                  <a:cubicBezTo>
                    <a:pt x="1161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3E8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879" name="Google Shape;879;p3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351335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80" name="Google Shape;880;p38"/>
          <p:cNvCxnSpPr/>
          <p:nvPr/>
        </p:nvCxnSpPr>
        <p:spPr>
          <a:xfrm>
            <a:off x="1477350" y="1876650"/>
            <a:ext cx="12177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1" name="Google Shape;881;p38"/>
          <p:cNvCxnSpPr/>
          <p:nvPr/>
        </p:nvCxnSpPr>
        <p:spPr>
          <a:xfrm flipH="1" rot="10800000">
            <a:off x="3128875" y="1864250"/>
            <a:ext cx="1165200" cy="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2" name="Google Shape;882;p38"/>
          <p:cNvCxnSpPr/>
          <p:nvPr/>
        </p:nvCxnSpPr>
        <p:spPr>
          <a:xfrm>
            <a:off x="4756250" y="1871250"/>
            <a:ext cx="10365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3" name="Google Shape;883;p38"/>
          <p:cNvCxnSpPr/>
          <p:nvPr/>
        </p:nvCxnSpPr>
        <p:spPr>
          <a:xfrm flipH="1" rot="10800000">
            <a:off x="6220025" y="1878350"/>
            <a:ext cx="12327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84" name="Google Shape;884;p38"/>
          <p:cNvSpPr txBox="1"/>
          <p:nvPr/>
        </p:nvSpPr>
        <p:spPr>
          <a:xfrm>
            <a:off x="1092588" y="2035050"/>
            <a:ext cx="2703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</a:t>
            </a:r>
            <a:endParaRPr/>
          </a:p>
        </p:txBody>
      </p:sp>
      <p:sp>
        <p:nvSpPr>
          <p:cNvPr id="885" name="Google Shape;885;p38"/>
          <p:cNvSpPr txBox="1"/>
          <p:nvPr/>
        </p:nvSpPr>
        <p:spPr>
          <a:xfrm>
            <a:off x="2688586" y="2035050"/>
            <a:ext cx="4182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FE</a:t>
            </a:r>
            <a:endParaRPr/>
          </a:p>
        </p:txBody>
      </p:sp>
      <p:sp>
        <p:nvSpPr>
          <p:cNvPr id="886" name="Google Shape;886;p38"/>
          <p:cNvSpPr txBox="1"/>
          <p:nvPr/>
        </p:nvSpPr>
        <p:spPr>
          <a:xfrm>
            <a:off x="4335375" y="2035050"/>
            <a:ext cx="417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FD</a:t>
            </a:r>
            <a:endParaRPr/>
          </a:p>
        </p:txBody>
      </p:sp>
      <p:sp>
        <p:nvSpPr>
          <p:cNvPr id="887" name="Google Shape;887;p38"/>
          <p:cNvSpPr txBox="1"/>
          <p:nvPr/>
        </p:nvSpPr>
        <p:spPr>
          <a:xfrm>
            <a:off x="5792187" y="2035050"/>
            <a:ext cx="417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FF</a:t>
            </a:r>
            <a:endParaRPr/>
          </a:p>
        </p:txBody>
      </p:sp>
      <p:sp>
        <p:nvSpPr>
          <p:cNvPr id="888" name="Google Shape;888;p38"/>
          <p:cNvSpPr txBox="1"/>
          <p:nvPr/>
        </p:nvSpPr>
        <p:spPr>
          <a:xfrm>
            <a:off x="7494210" y="2035050"/>
            <a:ext cx="3174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</a:t>
            </a:r>
            <a:endParaRPr/>
          </a:p>
        </p:txBody>
      </p:sp>
      <p:sp>
        <p:nvSpPr>
          <p:cNvPr id="889" name="Google Shape;889;p38"/>
          <p:cNvSpPr txBox="1"/>
          <p:nvPr/>
        </p:nvSpPr>
        <p:spPr>
          <a:xfrm>
            <a:off x="311700" y="1017725"/>
            <a:ext cx="5505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</a:t>
            </a:r>
            <a:r>
              <a:rPr b="1" lang="en" sz="1800">
                <a:solidFill>
                  <a:schemeClr val="dk2"/>
                </a:solidFill>
              </a:rPr>
              <a:t> </a:t>
            </a:r>
            <a:r>
              <a:rPr lang="en" sz="1800">
                <a:solidFill>
                  <a:schemeClr val="dk2"/>
                </a:solidFill>
              </a:rPr>
              <a:t>tuple goes over one operator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grpSp>
        <p:nvGrpSpPr>
          <p:cNvPr id="890" name="Google Shape;890;p38"/>
          <p:cNvGrpSpPr/>
          <p:nvPr/>
        </p:nvGrpSpPr>
        <p:grpSpPr>
          <a:xfrm>
            <a:off x="1016405" y="3139642"/>
            <a:ext cx="418320" cy="417960"/>
            <a:chOff x="1018805" y="1746730"/>
            <a:chExt cx="418320" cy="417960"/>
          </a:xfrm>
        </p:grpSpPr>
        <p:sp>
          <p:nvSpPr>
            <p:cNvPr id="891" name="Google Shape;891;p38"/>
            <p:cNvSpPr/>
            <p:nvPr/>
          </p:nvSpPr>
          <p:spPr>
            <a:xfrm>
              <a:off x="1018805" y="1746730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1"/>
                  </a:moveTo>
                  <a:cubicBezTo>
                    <a:pt x="1162" y="600"/>
                    <a:pt x="1161" y="619"/>
                    <a:pt x="1159" y="638"/>
                  </a:cubicBezTo>
                  <a:cubicBezTo>
                    <a:pt x="1157" y="657"/>
                    <a:pt x="1154" y="676"/>
                    <a:pt x="1151" y="694"/>
                  </a:cubicBezTo>
                  <a:cubicBezTo>
                    <a:pt x="1147" y="713"/>
                    <a:pt x="1142" y="731"/>
                    <a:pt x="1137" y="750"/>
                  </a:cubicBezTo>
                  <a:cubicBezTo>
                    <a:pt x="1131" y="768"/>
                    <a:pt x="1125" y="786"/>
                    <a:pt x="1118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5" y="888"/>
                    <a:pt x="1064" y="904"/>
                  </a:cubicBezTo>
                  <a:cubicBezTo>
                    <a:pt x="1054" y="919"/>
                    <a:pt x="1042" y="935"/>
                    <a:pt x="1030" y="949"/>
                  </a:cubicBezTo>
                  <a:cubicBezTo>
                    <a:pt x="1018" y="964"/>
                    <a:pt x="1005" y="978"/>
                    <a:pt x="992" y="991"/>
                  </a:cubicBezTo>
                  <a:cubicBezTo>
                    <a:pt x="979" y="1005"/>
                    <a:pt x="964" y="1018"/>
                    <a:pt x="950" y="1030"/>
                  </a:cubicBezTo>
                  <a:cubicBezTo>
                    <a:pt x="935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7" y="1102"/>
                    <a:pt x="820" y="1110"/>
                    <a:pt x="803" y="1117"/>
                  </a:cubicBezTo>
                  <a:cubicBezTo>
                    <a:pt x="785" y="1125"/>
                    <a:pt x="767" y="1131"/>
                    <a:pt x="749" y="1136"/>
                  </a:cubicBezTo>
                  <a:cubicBezTo>
                    <a:pt x="731" y="1142"/>
                    <a:pt x="712" y="1147"/>
                    <a:pt x="694" y="1150"/>
                  </a:cubicBezTo>
                  <a:cubicBezTo>
                    <a:pt x="675" y="1154"/>
                    <a:pt x="656" y="1157"/>
                    <a:pt x="637" y="1159"/>
                  </a:cubicBezTo>
                  <a:cubicBezTo>
                    <a:pt x="619" y="1161"/>
                    <a:pt x="600" y="1161"/>
                    <a:pt x="581" y="1161"/>
                  </a:cubicBezTo>
                  <a:cubicBezTo>
                    <a:pt x="562" y="1161"/>
                    <a:pt x="543" y="1161"/>
                    <a:pt x="524" y="1159"/>
                  </a:cubicBezTo>
                  <a:cubicBezTo>
                    <a:pt x="505" y="1157"/>
                    <a:pt x="486" y="1154"/>
                    <a:pt x="467" y="1150"/>
                  </a:cubicBezTo>
                  <a:cubicBezTo>
                    <a:pt x="449" y="1147"/>
                    <a:pt x="430" y="1142"/>
                    <a:pt x="412" y="1136"/>
                  </a:cubicBezTo>
                  <a:cubicBezTo>
                    <a:pt x="394" y="1131"/>
                    <a:pt x="376" y="1125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9"/>
                  </a:cubicBezTo>
                  <a:cubicBezTo>
                    <a:pt x="120" y="935"/>
                    <a:pt x="109" y="919"/>
                    <a:pt x="98" y="904"/>
                  </a:cubicBezTo>
                  <a:cubicBezTo>
                    <a:pt x="88" y="888"/>
                    <a:pt x="78" y="871"/>
                    <a:pt x="69" y="855"/>
                  </a:cubicBezTo>
                  <a:cubicBezTo>
                    <a:pt x="60" y="838"/>
                    <a:pt x="52" y="821"/>
                    <a:pt x="44" y="803"/>
                  </a:cubicBezTo>
                  <a:cubicBezTo>
                    <a:pt x="37" y="786"/>
                    <a:pt x="31" y="768"/>
                    <a:pt x="25" y="750"/>
                  </a:cubicBezTo>
                  <a:cubicBezTo>
                    <a:pt x="20" y="731"/>
                    <a:pt x="15" y="713"/>
                    <a:pt x="11" y="694"/>
                  </a:cubicBezTo>
                  <a:cubicBezTo>
                    <a:pt x="8" y="676"/>
                    <a:pt x="5" y="657"/>
                    <a:pt x="3" y="638"/>
                  </a:cubicBezTo>
                  <a:cubicBezTo>
                    <a:pt x="1" y="619"/>
                    <a:pt x="0" y="600"/>
                    <a:pt x="0" y="581"/>
                  </a:cubicBezTo>
                  <a:cubicBezTo>
                    <a:pt x="0" y="562"/>
                    <a:pt x="1" y="543"/>
                    <a:pt x="3" y="524"/>
                  </a:cubicBezTo>
                  <a:cubicBezTo>
                    <a:pt x="5" y="505"/>
                    <a:pt x="8" y="487"/>
                    <a:pt x="11" y="468"/>
                  </a:cubicBezTo>
                  <a:cubicBezTo>
                    <a:pt x="15" y="449"/>
                    <a:pt x="20" y="431"/>
                    <a:pt x="25" y="413"/>
                  </a:cubicBezTo>
                  <a:cubicBezTo>
                    <a:pt x="31" y="394"/>
                    <a:pt x="37" y="376"/>
                    <a:pt x="44" y="358"/>
                  </a:cubicBezTo>
                  <a:cubicBezTo>
                    <a:pt x="52" y="340"/>
                    <a:pt x="60" y="323"/>
                    <a:pt x="69" y="307"/>
                  </a:cubicBezTo>
                  <a:cubicBezTo>
                    <a:pt x="78" y="290"/>
                    <a:pt x="88" y="274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4"/>
                    <a:pt x="212" y="132"/>
                  </a:cubicBezTo>
                  <a:cubicBezTo>
                    <a:pt x="227" y="119"/>
                    <a:pt x="242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7" y="11"/>
                  </a:cubicBezTo>
                  <a:cubicBezTo>
                    <a:pt x="486" y="7"/>
                    <a:pt x="505" y="4"/>
                    <a:pt x="524" y="3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7" y="3"/>
                  </a:cubicBezTo>
                  <a:cubicBezTo>
                    <a:pt x="656" y="4"/>
                    <a:pt x="675" y="7"/>
                    <a:pt x="694" y="11"/>
                  </a:cubicBezTo>
                  <a:cubicBezTo>
                    <a:pt x="712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7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5" y="119"/>
                    <a:pt x="950" y="132"/>
                  </a:cubicBezTo>
                  <a:cubicBezTo>
                    <a:pt x="964" y="144"/>
                    <a:pt x="979" y="156"/>
                    <a:pt x="992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4" y="242"/>
                    <a:pt x="1064" y="258"/>
                  </a:cubicBezTo>
                  <a:cubicBezTo>
                    <a:pt x="1075" y="274"/>
                    <a:pt x="1084" y="290"/>
                    <a:pt x="1093" y="307"/>
                  </a:cubicBezTo>
                  <a:cubicBezTo>
                    <a:pt x="1102" y="323"/>
                    <a:pt x="1110" y="340"/>
                    <a:pt x="1118" y="358"/>
                  </a:cubicBezTo>
                  <a:cubicBezTo>
                    <a:pt x="1125" y="376"/>
                    <a:pt x="1131" y="394"/>
                    <a:pt x="1137" y="413"/>
                  </a:cubicBezTo>
                  <a:cubicBezTo>
                    <a:pt x="1142" y="431"/>
                    <a:pt x="1147" y="449"/>
                    <a:pt x="1151" y="468"/>
                  </a:cubicBezTo>
                  <a:cubicBezTo>
                    <a:pt x="1154" y="487"/>
                    <a:pt x="1157" y="505"/>
                    <a:pt x="1159" y="524"/>
                  </a:cubicBezTo>
                  <a:cubicBezTo>
                    <a:pt x="1161" y="543"/>
                    <a:pt x="1162" y="562"/>
                    <a:pt x="1162" y="581"/>
                  </a:cubicBezTo>
                  <a:close/>
                </a:path>
              </a:pathLst>
            </a:custGeom>
            <a:solidFill>
              <a:srgbClr val="DBEAFE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892" name="Google Shape;892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52725" y="1838890"/>
              <a:ext cx="15012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93" name="Google Shape;893;p38"/>
          <p:cNvGrpSpPr/>
          <p:nvPr/>
        </p:nvGrpSpPr>
        <p:grpSpPr>
          <a:xfrm>
            <a:off x="2656803" y="3139647"/>
            <a:ext cx="418320" cy="417960"/>
            <a:chOff x="2659203" y="1746735"/>
            <a:chExt cx="418320" cy="417960"/>
          </a:xfrm>
        </p:grpSpPr>
        <p:sp>
          <p:nvSpPr>
            <p:cNvPr id="894" name="Google Shape;894;p38"/>
            <p:cNvSpPr/>
            <p:nvPr/>
          </p:nvSpPr>
          <p:spPr>
            <a:xfrm>
              <a:off x="2659203" y="1746735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0"/>
                  </a:moveTo>
                  <a:cubicBezTo>
                    <a:pt x="1162" y="599"/>
                    <a:pt x="1161" y="618"/>
                    <a:pt x="1159" y="637"/>
                  </a:cubicBezTo>
                  <a:cubicBezTo>
                    <a:pt x="1156" y="656"/>
                    <a:pt x="1154" y="675"/>
                    <a:pt x="1150" y="693"/>
                  </a:cubicBezTo>
                  <a:cubicBezTo>
                    <a:pt x="1146" y="712"/>
                    <a:pt x="1142" y="730"/>
                    <a:pt x="1136" y="748"/>
                  </a:cubicBezTo>
                  <a:cubicBezTo>
                    <a:pt x="1131" y="767"/>
                    <a:pt x="1124" y="785"/>
                    <a:pt x="1117" y="802"/>
                  </a:cubicBezTo>
                  <a:cubicBezTo>
                    <a:pt x="1110" y="820"/>
                    <a:pt x="1101" y="837"/>
                    <a:pt x="1093" y="854"/>
                  </a:cubicBezTo>
                  <a:cubicBezTo>
                    <a:pt x="1084" y="870"/>
                    <a:pt x="1074" y="887"/>
                    <a:pt x="1063" y="902"/>
                  </a:cubicBezTo>
                  <a:cubicBezTo>
                    <a:pt x="1053" y="918"/>
                    <a:pt x="1041" y="933"/>
                    <a:pt x="1029" y="948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7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0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3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8"/>
                  </a:cubicBezTo>
                  <a:cubicBezTo>
                    <a:pt x="120" y="933"/>
                    <a:pt x="109" y="918"/>
                    <a:pt x="98" y="902"/>
                  </a:cubicBezTo>
                  <a:cubicBezTo>
                    <a:pt x="88" y="887"/>
                    <a:pt x="78" y="870"/>
                    <a:pt x="69" y="854"/>
                  </a:cubicBezTo>
                  <a:cubicBezTo>
                    <a:pt x="60" y="837"/>
                    <a:pt x="52" y="820"/>
                    <a:pt x="45" y="802"/>
                  </a:cubicBezTo>
                  <a:cubicBezTo>
                    <a:pt x="37" y="785"/>
                    <a:pt x="31" y="767"/>
                    <a:pt x="25" y="748"/>
                  </a:cubicBezTo>
                  <a:cubicBezTo>
                    <a:pt x="20" y="730"/>
                    <a:pt x="15" y="712"/>
                    <a:pt x="12" y="693"/>
                  </a:cubicBezTo>
                  <a:cubicBezTo>
                    <a:pt x="8" y="675"/>
                    <a:pt x="5" y="656"/>
                    <a:pt x="3" y="637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3" y="523"/>
                  </a:cubicBezTo>
                  <a:cubicBezTo>
                    <a:pt x="5" y="504"/>
                    <a:pt x="8" y="485"/>
                    <a:pt x="12" y="467"/>
                  </a:cubicBezTo>
                  <a:cubicBezTo>
                    <a:pt x="15" y="448"/>
                    <a:pt x="20" y="430"/>
                    <a:pt x="25" y="412"/>
                  </a:cubicBezTo>
                  <a:cubicBezTo>
                    <a:pt x="31" y="393"/>
                    <a:pt x="37" y="376"/>
                    <a:pt x="45" y="358"/>
                  </a:cubicBezTo>
                  <a:cubicBezTo>
                    <a:pt x="52" y="340"/>
                    <a:pt x="60" y="323"/>
                    <a:pt x="69" y="306"/>
                  </a:cubicBezTo>
                  <a:cubicBezTo>
                    <a:pt x="78" y="290"/>
                    <a:pt x="88" y="273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3"/>
                    <a:pt x="213" y="131"/>
                  </a:cubicBezTo>
                  <a:cubicBezTo>
                    <a:pt x="227" y="119"/>
                    <a:pt x="243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1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1" y="323"/>
                    <a:pt x="1110" y="340"/>
                    <a:pt x="1117" y="358"/>
                  </a:cubicBezTo>
                  <a:cubicBezTo>
                    <a:pt x="1124" y="376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6" y="504"/>
                    <a:pt x="1159" y="523"/>
                  </a:cubicBezTo>
                  <a:cubicBezTo>
                    <a:pt x="1161" y="542"/>
                    <a:pt x="1162" y="561"/>
                    <a:pt x="1162" y="580"/>
                  </a:cubicBezTo>
                  <a:close/>
                </a:path>
              </a:pathLst>
            </a:custGeom>
            <a:solidFill>
              <a:srgbClr val="DCFCE7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895" name="Google Shape;895;p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84843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96" name="Google Shape;896;p38"/>
          <p:cNvGrpSpPr/>
          <p:nvPr/>
        </p:nvGrpSpPr>
        <p:grpSpPr>
          <a:xfrm>
            <a:off x="4284310" y="3139647"/>
            <a:ext cx="417960" cy="417960"/>
            <a:chOff x="4286710" y="1746735"/>
            <a:chExt cx="417960" cy="417960"/>
          </a:xfrm>
        </p:grpSpPr>
        <p:sp>
          <p:nvSpPr>
            <p:cNvPr id="897" name="Google Shape;897;p38"/>
            <p:cNvSpPr/>
            <p:nvPr/>
          </p:nvSpPr>
          <p:spPr>
            <a:xfrm>
              <a:off x="4286710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0" y="618"/>
                    <a:pt x="1158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6" y="713"/>
                    <a:pt x="1142" y="731"/>
                    <a:pt x="1136" y="749"/>
                  </a:cubicBezTo>
                  <a:cubicBezTo>
                    <a:pt x="1131" y="768"/>
                    <a:pt x="1124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3" y="903"/>
                  </a:cubicBezTo>
                  <a:cubicBezTo>
                    <a:pt x="1053" y="919"/>
                    <a:pt x="1042" y="934"/>
                    <a:pt x="1029" y="949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8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1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1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3" y="964"/>
                    <a:pt x="131" y="949"/>
                  </a:cubicBezTo>
                  <a:cubicBezTo>
                    <a:pt x="119" y="934"/>
                    <a:pt x="108" y="919"/>
                    <a:pt x="97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6" y="786"/>
                    <a:pt x="30" y="768"/>
                    <a:pt x="25" y="749"/>
                  </a:cubicBezTo>
                  <a:cubicBezTo>
                    <a:pt x="19" y="731"/>
                    <a:pt x="14" y="713"/>
                    <a:pt x="11" y="694"/>
                  </a:cubicBezTo>
                  <a:cubicBezTo>
                    <a:pt x="7" y="676"/>
                    <a:pt x="4" y="657"/>
                    <a:pt x="2" y="638"/>
                  </a:cubicBezTo>
                  <a:cubicBezTo>
                    <a:pt x="0" y="618"/>
                    <a:pt x="0" y="599"/>
                    <a:pt x="0" y="580"/>
                  </a:cubicBezTo>
                  <a:cubicBezTo>
                    <a:pt x="0" y="561"/>
                    <a:pt x="0" y="542"/>
                    <a:pt x="2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4" y="448"/>
                    <a:pt x="19" y="430"/>
                    <a:pt x="25" y="412"/>
                  </a:cubicBezTo>
                  <a:cubicBezTo>
                    <a:pt x="30" y="393"/>
                    <a:pt x="36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7" y="258"/>
                  </a:cubicBezTo>
                  <a:cubicBezTo>
                    <a:pt x="108" y="242"/>
                    <a:pt x="119" y="227"/>
                    <a:pt x="131" y="212"/>
                  </a:cubicBezTo>
                  <a:cubicBezTo>
                    <a:pt x="143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3" y="108"/>
                    <a:pt x="258" y="97"/>
                  </a:cubicBezTo>
                  <a:cubicBezTo>
                    <a:pt x="274" y="87"/>
                    <a:pt x="291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1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8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7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2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4" y="375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7" y="504"/>
                    <a:pt x="1158" y="523"/>
                  </a:cubicBezTo>
                  <a:cubicBezTo>
                    <a:pt x="1160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FEDD5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898" name="Google Shape;898;p3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395430" y="1838895"/>
              <a:ext cx="20844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99" name="Google Shape;899;p38"/>
          <p:cNvGrpSpPr/>
          <p:nvPr/>
        </p:nvGrpSpPr>
        <p:grpSpPr>
          <a:xfrm>
            <a:off x="5753983" y="3139647"/>
            <a:ext cx="417960" cy="417960"/>
            <a:chOff x="5633345" y="1746735"/>
            <a:chExt cx="417960" cy="417960"/>
          </a:xfrm>
        </p:grpSpPr>
        <p:sp>
          <p:nvSpPr>
            <p:cNvPr id="900" name="Google Shape;900;p38"/>
            <p:cNvSpPr/>
            <p:nvPr/>
          </p:nvSpPr>
          <p:spPr>
            <a:xfrm>
              <a:off x="5633345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0" y="618"/>
                    <a:pt x="1159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6" y="713"/>
                    <a:pt x="1142" y="731"/>
                    <a:pt x="1136" y="749"/>
                  </a:cubicBezTo>
                  <a:cubicBezTo>
                    <a:pt x="1131" y="768"/>
                    <a:pt x="1124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4" y="903"/>
                  </a:cubicBezTo>
                  <a:cubicBezTo>
                    <a:pt x="1053" y="919"/>
                    <a:pt x="1042" y="934"/>
                    <a:pt x="1030" y="949"/>
                  </a:cubicBezTo>
                  <a:cubicBezTo>
                    <a:pt x="1018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8" y="1074"/>
                    <a:pt x="871" y="1084"/>
                    <a:pt x="855" y="1093"/>
                  </a:cubicBezTo>
                  <a:cubicBezTo>
                    <a:pt x="838" y="1102"/>
                    <a:pt x="821" y="1110"/>
                    <a:pt x="803" y="1117"/>
                  </a:cubicBezTo>
                  <a:cubicBezTo>
                    <a:pt x="786" y="1124"/>
                    <a:pt x="768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6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8" y="1146"/>
                    <a:pt x="430" y="1142"/>
                    <a:pt x="412" y="1136"/>
                  </a:cubicBezTo>
                  <a:cubicBezTo>
                    <a:pt x="393" y="1131"/>
                    <a:pt x="375" y="1124"/>
                    <a:pt x="358" y="1117"/>
                  </a:cubicBezTo>
                  <a:cubicBezTo>
                    <a:pt x="340" y="1110"/>
                    <a:pt x="323" y="1102"/>
                    <a:pt x="306" y="1093"/>
                  </a:cubicBezTo>
                  <a:cubicBezTo>
                    <a:pt x="290" y="1084"/>
                    <a:pt x="273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3" y="964"/>
                    <a:pt x="131" y="949"/>
                  </a:cubicBezTo>
                  <a:cubicBezTo>
                    <a:pt x="119" y="934"/>
                    <a:pt x="108" y="919"/>
                    <a:pt x="97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7" y="786"/>
                    <a:pt x="30" y="768"/>
                    <a:pt x="25" y="749"/>
                  </a:cubicBezTo>
                  <a:cubicBezTo>
                    <a:pt x="19" y="731"/>
                    <a:pt x="15" y="713"/>
                    <a:pt x="11" y="694"/>
                  </a:cubicBezTo>
                  <a:cubicBezTo>
                    <a:pt x="7" y="676"/>
                    <a:pt x="4" y="657"/>
                    <a:pt x="2" y="638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2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5" y="448"/>
                    <a:pt x="19" y="430"/>
                    <a:pt x="25" y="412"/>
                  </a:cubicBezTo>
                  <a:cubicBezTo>
                    <a:pt x="30" y="393"/>
                    <a:pt x="37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7" y="258"/>
                  </a:cubicBezTo>
                  <a:cubicBezTo>
                    <a:pt x="108" y="242"/>
                    <a:pt x="119" y="227"/>
                    <a:pt x="131" y="212"/>
                  </a:cubicBezTo>
                  <a:cubicBezTo>
                    <a:pt x="143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2" y="108"/>
                    <a:pt x="258" y="97"/>
                  </a:cubicBezTo>
                  <a:cubicBezTo>
                    <a:pt x="273" y="87"/>
                    <a:pt x="290" y="77"/>
                    <a:pt x="306" y="68"/>
                  </a:cubicBezTo>
                  <a:cubicBezTo>
                    <a:pt x="323" y="59"/>
                    <a:pt x="340" y="51"/>
                    <a:pt x="358" y="44"/>
                  </a:cubicBezTo>
                  <a:cubicBezTo>
                    <a:pt x="375" y="37"/>
                    <a:pt x="393" y="30"/>
                    <a:pt x="412" y="25"/>
                  </a:cubicBezTo>
                  <a:cubicBezTo>
                    <a:pt x="430" y="19"/>
                    <a:pt x="448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6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8" y="30"/>
                    <a:pt x="786" y="37"/>
                    <a:pt x="803" y="44"/>
                  </a:cubicBezTo>
                  <a:cubicBezTo>
                    <a:pt x="821" y="51"/>
                    <a:pt x="838" y="59"/>
                    <a:pt x="855" y="68"/>
                  </a:cubicBezTo>
                  <a:cubicBezTo>
                    <a:pt x="871" y="77"/>
                    <a:pt x="888" y="87"/>
                    <a:pt x="903" y="97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3" y="242"/>
                    <a:pt x="1064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4" y="375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7" y="504"/>
                    <a:pt x="1159" y="523"/>
                  </a:cubicBezTo>
                  <a:cubicBezTo>
                    <a:pt x="1160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EE2E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901" name="Google Shape;901;p3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758625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02" name="Google Shape;902;p38"/>
          <p:cNvGrpSpPr/>
          <p:nvPr/>
        </p:nvGrpSpPr>
        <p:grpSpPr>
          <a:xfrm>
            <a:off x="7405755" y="3125810"/>
            <a:ext cx="417960" cy="417960"/>
            <a:chOff x="7226055" y="1746735"/>
            <a:chExt cx="417960" cy="417960"/>
          </a:xfrm>
        </p:grpSpPr>
        <p:sp>
          <p:nvSpPr>
            <p:cNvPr id="903" name="Google Shape;903;p38"/>
            <p:cNvSpPr/>
            <p:nvPr/>
          </p:nvSpPr>
          <p:spPr>
            <a:xfrm>
              <a:off x="7226055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1" y="618"/>
                    <a:pt x="1159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7" y="713"/>
                    <a:pt x="1142" y="731"/>
                    <a:pt x="1136" y="749"/>
                  </a:cubicBezTo>
                  <a:cubicBezTo>
                    <a:pt x="1131" y="768"/>
                    <a:pt x="1125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4" y="903"/>
                  </a:cubicBezTo>
                  <a:cubicBezTo>
                    <a:pt x="1053" y="919"/>
                    <a:pt x="1042" y="934"/>
                    <a:pt x="1030" y="949"/>
                  </a:cubicBezTo>
                  <a:cubicBezTo>
                    <a:pt x="1018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5" y="1042"/>
                    <a:pt x="919" y="1053"/>
                    <a:pt x="904" y="1064"/>
                  </a:cubicBezTo>
                  <a:cubicBezTo>
                    <a:pt x="888" y="1074"/>
                    <a:pt x="871" y="1084"/>
                    <a:pt x="855" y="1093"/>
                  </a:cubicBezTo>
                  <a:cubicBezTo>
                    <a:pt x="838" y="1102"/>
                    <a:pt x="821" y="1110"/>
                    <a:pt x="803" y="1117"/>
                  </a:cubicBezTo>
                  <a:cubicBezTo>
                    <a:pt x="786" y="1124"/>
                    <a:pt x="768" y="1131"/>
                    <a:pt x="750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6" y="1157"/>
                    <a:pt x="637" y="1159"/>
                  </a:cubicBezTo>
                  <a:cubicBezTo>
                    <a:pt x="618" y="1160"/>
                    <a:pt x="599" y="1161"/>
                    <a:pt x="580" y="1161"/>
                  </a:cubicBezTo>
                  <a:cubicBezTo>
                    <a:pt x="561" y="1161"/>
                    <a:pt x="542" y="1160"/>
                    <a:pt x="523" y="1159"/>
                  </a:cubicBezTo>
                  <a:cubicBezTo>
                    <a:pt x="504" y="1157"/>
                    <a:pt x="486" y="1154"/>
                    <a:pt x="467" y="1150"/>
                  </a:cubicBezTo>
                  <a:cubicBezTo>
                    <a:pt x="448" y="1146"/>
                    <a:pt x="430" y="1142"/>
                    <a:pt x="412" y="1136"/>
                  </a:cubicBezTo>
                  <a:cubicBezTo>
                    <a:pt x="393" y="1131"/>
                    <a:pt x="376" y="1124"/>
                    <a:pt x="358" y="1117"/>
                  </a:cubicBezTo>
                  <a:cubicBezTo>
                    <a:pt x="340" y="1110"/>
                    <a:pt x="323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4" y="964"/>
                    <a:pt x="132" y="949"/>
                  </a:cubicBezTo>
                  <a:cubicBezTo>
                    <a:pt x="119" y="934"/>
                    <a:pt x="108" y="919"/>
                    <a:pt x="98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7" y="786"/>
                    <a:pt x="30" y="768"/>
                    <a:pt x="25" y="749"/>
                  </a:cubicBezTo>
                  <a:cubicBezTo>
                    <a:pt x="19" y="731"/>
                    <a:pt x="15" y="713"/>
                    <a:pt x="11" y="694"/>
                  </a:cubicBezTo>
                  <a:cubicBezTo>
                    <a:pt x="7" y="676"/>
                    <a:pt x="4" y="657"/>
                    <a:pt x="3" y="638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3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5" y="448"/>
                    <a:pt x="19" y="430"/>
                    <a:pt x="25" y="412"/>
                  </a:cubicBezTo>
                  <a:cubicBezTo>
                    <a:pt x="30" y="393"/>
                    <a:pt x="37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8" y="258"/>
                  </a:cubicBezTo>
                  <a:cubicBezTo>
                    <a:pt x="108" y="242"/>
                    <a:pt x="119" y="227"/>
                    <a:pt x="132" y="212"/>
                  </a:cubicBezTo>
                  <a:cubicBezTo>
                    <a:pt x="144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2" y="108"/>
                    <a:pt x="258" y="97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3" y="59"/>
                    <a:pt x="340" y="51"/>
                    <a:pt x="358" y="44"/>
                  </a:cubicBezTo>
                  <a:cubicBezTo>
                    <a:pt x="376" y="37"/>
                    <a:pt x="393" y="30"/>
                    <a:pt x="412" y="25"/>
                  </a:cubicBezTo>
                  <a:cubicBezTo>
                    <a:pt x="430" y="19"/>
                    <a:pt x="448" y="15"/>
                    <a:pt x="467" y="11"/>
                  </a:cubicBezTo>
                  <a:cubicBezTo>
                    <a:pt x="486" y="7"/>
                    <a:pt x="504" y="4"/>
                    <a:pt x="523" y="2"/>
                  </a:cubicBezTo>
                  <a:cubicBezTo>
                    <a:pt x="542" y="1"/>
                    <a:pt x="561" y="0"/>
                    <a:pt x="580" y="0"/>
                  </a:cubicBezTo>
                  <a:cubicBezTo>
                    <a:pt x="599" y="0"/>
                    <a:pt x="618" y="1"/>
                    <a:pt x="637" y="2"/>
                  </a:cubicBezTo>
                  <a:cubicBezTo>
                    <a:pt x="656" y="4"/>
                    <a:pt x="675" y="7"/>
                    <a:pt x="694" y="11"/>
                  </a:cubicBezTo>
                  <a:cubicBezTo>
                    <a:pt x="713" y="15"/>
                    <a:pt x="731" y="19"/>
                    <a:pt x="750" y="25"/>
                  </a:cubicBezTo>
                  <a:cubicBezTo>
                    <a:pt x="768" y="30"/>
                    <a:pt x="786" y="37"/>
                    <a:pt x="803" y="44"/>
                  </a:cubicBezTo>
                  <a:cubicBezTo>
                    <a:pt x="821" y="51"/>
                    <a:pt x="838" y="59"/>
                    <a:pt x="855" y="68"/>
                  </a:cubicBezTo>
                  <a:cubicBezTo>
                    <a:pt x="871" y="77"/>
                    <a:pt x="888" y="87"/>
                    <a:pt x="904" y="97"/>
                  </a:cubicBezTo>
                  <a:cubicBezTo>
                    <a:pt x="919" y="108"/>
                    <a:pt x="935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3" y="242"/>
                    <a:pt x="1064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5" y="375"/>
                    <a:pt x="1131" y="393"/>
                    <a:pt x="1136" y="412"/>
                  </a:cubicBezTo>
                  <a:cubicBezTo>
                    <a:pt x="1142" y="430"/>
                    <a:pt x="1147" y="448"/>
                    <a:pt x="1150" y="467"/>
                  </a:cubicBezTo>
                  <a:cubicBezTo>
                    <a:pt x="1154" y="485"/>
                    <a:pt x="1157" y="504"/>
                    <a:pt x="1159" y="523"/>
                  </a:cubicBezTo>
                  <a:cubicBezTo>
                    <a:pt x="1161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3E8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904" name="Google Shape;904;p3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351335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905" name="Google Shape;905;p38"/>
          <p:cNvCxnSpPr/>
          <p:nvPr/>
        </p:nvCxnSpPr>
        <p:spPr>
          <a:xfrm>
            <a:off x="1439175" y="3345338"/>
            <a:ext cx="12177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906" name="Google Shape;906;p38"/>
          <p:cNvCxnSpPr/>
          <p:nvPr/>
        </p:nvCxnSpPr>
        <p:spPr>
          <a:xfrm flipH="1" rot="10800000">
            <a:off x="3090700" y="3332938"/>
            <a:ext cx="1165200" cy="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07" name="Google Shape;907;p38"/>
          <p:cNvCxnSpPr/>
          <p:nvPr/>
        </p:nvCxnSpPr>
        <p:spPr>
          <a:xfrm>
            <a:off x="4718075" y="3339938"/>
            <a:ext cx="10365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08" name="Google Shape;908;p38"/>
          <p:cNvCxnSpPr/>
          <p:nvPr/>
        </p:nvCxnSpPr>
        <p:spPr>
          <a:xfrm flipH="1" rot="10800000">
            <a:off x="6181850" y="3347038"/>
            <a:ext cx="12327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09" name="Google Shape;909;p38"/>
          <p:cNvSpPr txBox="1"/>
          <p:nvPr/>
        </p:nvSpPr>
        <p:spPr>
          <a:xfrm>
            <a:off x="1054413" y="3503738"/>
            <a:ext cx="2703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</a:t>
            </a:r>
            <a:endParaRPr/>
          </a:p>
        </p:txBody>
      </p:sp>
      <p:sp>
        <p:nvSpPr>
          <p:cNvPr id="910" name="Google Shape;910;p38"/>
          <p:cNvSpPr txBox="1"/>
          <p:nvPr/>
        </p:nvSpPr>
        <p:spPr>
          <a:xfrm>
            <a:off x="2650411" y="3503738"/>
            <a:ext cx="4182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FE</a:t>
            </a:r>
            <a:endParaRPr/>
          </a:p>
        </p:txBody>
      </p:sp>
      <p:sp>
        <p:nvSpPr>
          <p:cNvPr id="911" name="Google Shape;911;p38"/>
          <p:cNvSpPr txBox="1"/>
          <p:nvPr/>
        </p:nvSpPr>
        <p:spPr>
          <a:xfrm>
            <a:off x="4297200" y="3503738"/>
            <a:ext cx="417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FD</a:t>
            </a:r>
            <a:endParaRPr/>
          </a:p>
        </p:txBody>
      </p:sp>
      <p:sp>
        <p:nvSpPr>
          <p:cNvPr id="912" name="Google Shape;912;p38"/>
          <p:cNvSpPr txBox="1"/>
          <p:nvPr/>
        </p:nvSpPr>
        <p:spPr>
          <a:xfrm>
            <a:off x="5754012" y="3503738"/>
            <a:ext cx="417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FF</a:t>
            </a:r>
            <a:endParaRPr/>
          </a:p>
        </p:txBody>
      </p:sp>
      <p:sp>
        <p:nvSpPr>
          <p:cNvPr id="913" name="Google Shape;913;p38"/>
          <p:cNvSpPr txBox="1"/>
          <p:nvPr/>
        </p:nvSpPr>
        <p:spPr>
          <a:xfrm>
            <a:off x="7456035" y="3503738"/>
            <a:ext cx="3174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</a:t>
            </a:r>
            <a:endParaRPr/>
          </a:p>
        </p:txBody>
      </p:sp>
      <p:sp>
        <p:nvSpPr>
          <p:cNvPr id="914" name="Google Shape;914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5" name="Google Shape;915;p38"/>
          <p:cNvSpPr/>
          <p:nvPr/>
        </p:nvSpPr>
        <p:spPr>
          <a:xfrm>
            <a:off x="4294075" y="2477700"/>
            <a:ext cx="417900" cy="572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6" name="Google Shape;916;p38"/>
          <p:cNvGrpSpPr/>
          <p:nvPr/>
        </p:nvGrpSpPr>
        <p:grpSpPr>
          <a:xfrm>
            <a:off x="665625" y="1670975"/>
            <a:ext cx="223413" cy="531800"/>
            <a:chOff x="665625" y="1670975"/>
            <a:chExt cx="223413" cy="531800"/>
          </a:xfrm>
        </p:grpSpPr>
        <p:pic>
          <p:nvPicPr>
            <p:cNvPr descr="dollar paper icon vector. Isolated contour symbol illustration (Provided by Getty Images)" id="917" name="Google Shape;917;p38"/>
            <p:cNvPicPr preferRelativeResize="0"/>
            <p:nvPr/>
          </p:nvPicPr>
          <p:blipFill rotWithShape="1">
            <a:blip r:embed="rId8">
              <a:alphaModFix/>
            </a:blip>
            <a:srcRect b="18459" l="24918" r="23915" t="18497"/>
            <a:stretch/>
          </p:blipFill>
          <p:spPr>
            <a:xfrm>
              <a:off x="685938" y="1670975"/>
              <a:ext cx="203100" cy="250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8" name="Google Shape;918;p38"/>
            <p:cNvSpPr txBox="1"/>
            <p:nvPr/>
          </p:nvSpPr>
          <p:spPr>
            <a:xfrm>
              <a:off x="665625" y="1817875"/>
              <a:ext cx="2031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</a:rPr>
                <a:t>t</a:t>
              </a:r>
              <a:endParaRPr sz="1300">
                <a:solidFill>
                  <a:schemeClr val="dk2"/>
                </a:solidFill>
              </a:endParaRPr>
            </a:p>
          </p:txBody>
        </p:sp>
      </p:grpSp>
      <p:grpSp>
        <p:nvGrpSpPr>
          <p:cNvPr id="919" name="Google Shape;919;p38"/>
          <p:cNvGrpSpPr/>
          <p:nvPr/>
        </p:nvGrpSpPr>
        <p:grpSpPr>
          <a:xfrm>
            <a:off x="1934050" y="2940162"/>
            <a:ext cx="223413" cy="531800"/>
            <a:chOff x="665625" y="1670975"/>
            <a:chExt cx="223413" cy="531800"/>
          </a:xfrm>
        </p:grpSpPr>
        <p:pic>
          <p:nvPicPr>
            <p:cNvPr descr="dollar paper icon vector. Isolated contour symbol illustration (Provided by Getty Images)" id="920" name="Google Shape;920;p38"/>
            <p:cNvPicPr preferRelativeResize="0"/>
            <p:nvPr/>
          </p:nvPicPr>
          <p:blipFill rotWithShape="1">
            <a:blip r:embed="rId8">
              <a:alphaModFix/>
            </a:blip>
            <a:srcRect b="18459" l="24918" r="23915" t="18497"/>
            <a:stretch/>
          </p:blipFill>
          <p:spPr>
            <a:xfrm>
              <a:off x="685938" y="1670975"/>
              <a:ext cx="203100" cy="250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1" name="Google Shape;921;p38"/>
            <p:cNvSpPr txBox="1"/>
            <p:nvPr/>
          </p:nvSpPr>
          <p:spPr>
            <a:xfrm>
              <a:off x="665625" y="1817875"/>
              <a:ext cx="2031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</a:rPr>
                <a:t>t</a:t>
              </a:r>
              <a:endParaRPr sz="1300">
                <a:solidFill>
                  <a:schemeClr val="dk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Debugging Primitive: step-out</a:t>
            </a:r>
            <a:endParaRPr/>
          </a:p>
        </p:txBody>
      </p:sp>
      <p:grpSp>
        <p:nvGrpSpPr>
          <p:cNvPr id="927" name="Google Shape;927;p39"/>
          <p:cNvGrpSpPr/>
          <p:nvPr/>
        </p:nvGrpSpPr>
        <p:grpSpPr>
          <a:xfrm>
            <a:off x="1054580" y="1670955"/>
            <a:ext cx="418320" cy="417960"/>
            <a:chOff x="1018805" y="1746730"/>
            <a:chExt cx="418320" cy="417960"/>
          </a:xfrm>
        </p:grpSpPr>
        <p:sp>
          <p:nvSpPr>
            <p:cNvPr id="928" name="Google Shape;928;p39"/>
            <p:cNvSpPr/>
            <p:nvPr/>
          </p:nvSpPr>
          <p:spPr>
            <a:xfrm>
              <a:off x="1018805" y="1746730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1"/>
                  </a:moveTo>
                  <a:cubicBezTo>
                    <a:pt x="1162" y="600"/>
                    <a:pt x="1161" y="619"/>
                    <a:pt x="1159" y="638"/>
                  </a:cubicBezTo>
                  <a:cubicBezTo>
                    <a:pt x="1157" y="657"/>
                    <a:pt x="1154" y="676"/>
                    <a:pt x="1151" y="694"/>
                  </a:cubicBezTo>
                  <a:cubicBezTo>
                    <a:pt x="1147" y="713"/>
                    <a:pt x="1142" y="731"/>
                    <a:pt x="1137" y="750"/>
                  </a:cubicBezTo>
                  <a:cubicBezTo>
                    <a:pt x="1131" y="768"/>
                    <a:pt x="1125" y="786"/>
                    <a:pt x="1118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5" y="888"/>
                    <a:pt x="1064" y="904"/>
                  </a:cubicBezTo>
                  <a:cubicBezTo>
                    <a:pt x="1054" y="919"/>
                    <a:pt x="1042" y="935"/>
                    <a:pt x="1030" y="949"/>
                  </a:cubicBezTo>
                  <a:cubicBezTo>
                    <a:pt x="1018" y="964"/>
                    <a:pt x="1005" y="978"/>
                    <a:pt x="992" y="991"/>
                  </a:cubicBezTo>
                  <a:cubicBezTo>
                    <a:pt x="979" y="1005"/>
                    <a:pt x="964" y="1018"/>
                    <a:pt x="950" y="1030"/>
                  </a:cubicBezTo>
                  <a:cubicBezTo>
                    <a:pt x="935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7" y="1102"/>
                    <a:pt x="820" y="1110"/>
                    <a:pt x="803" y="1117"/>
                  </a:cubicBezTo>
                  <a:cubicBezTo>
                    <a:pt x="785" y="1125"/>
                    <a:pt x="767" y="1131"/>
                    <a:pt x="749" y="1136"/>
                  </a:cubicBezTo>
                  <a:cubicBezTo>
                    <a:pt x="731" y="1142"/>
                    <a:pt x="712" y="1147"/>
                    <a:pt x="694" y="1150"/>
                  </a:cubicBezTo>
                  <a:cubicBezTo>
                    <a:pt x="675" y="1154"/>
                    <a:pt x="656" y="1157"/>
                    <a:pt x="637" y="1159"/>
                  </a:cubicBezTo>
                  <a:cubicBezTo>
                    <a:pt x="619" y="1161"/>
                    <a:pt x="600" y="1161"/>
                    <a:pt x="581" y="1161"/>
                  </a:cubicBezTo>
                  <a:cubicBezTo>
                    <a:pt x="562" y="1161"/>
                    <a:pt x="543" y="1161"/>
                    <a:pt x="524" y="1159"/>
                  </a:cubicBezTo>
                  <a:cubicBezTo>
                    <a:pt x="505" y="1157"/>
                    <a:pt x="486" y="1154"/>
                    <a:pt x="467" y="1150"/>
                  </a:cubicBezTo>
                  <a:cubicBezTo>
                    <a:pt x="449" y="1147"/>
                    <a:pt x="430" y="1142"/>
                    <a:pt x="412" y="1136"/>
                  </a:cubicBezTo>
                  <a:cubicBezTo>
                    <a:pt x="394" y="1131"/>
                    <a:pt x="376" y="1125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9"/>
                  </a:cubicBezTo>
                  <a:cubicBezTo>
                    <a:pt x="120" y="935"/>
                    <a:pt x="109" y="919"/>
                    <a:pt x="98" y="904"/>
                  </a:cubicBezTo>
                  <a:cubicBezTo>
                    <a:pt x="88" y="888"/>
                    <a:pt x="78" y="871"/>
                    <a:pt x="69" y="855"/>
                  </a:cubicBezTo>
                  <a:cubicBezTo>
                    <a:pt x="60" y="838"/>
                    <a:pt x="52" y="821"/>
                    <a:pt x="44" y="803"/>
                  </a:cubicBezTo>
                  <a:cubicBezTo>
                    <a:pt x="37" y="786"/>
                    <a:pt x="31" y="768"/>
                    <a:pt x="25" y="750"/>
                  </a:cubicBezTo>
                  <a:cubicBezTo>
                    <a:pt x="20" y="731"/>
                    <a:pt x="15" y="713"/>
                    <a:pt x="11" y="694"/>
                  </a:cubicBezTo>
                  <a:cubicBezTo>
                    <a:pt x="8" y="676"/>
                    <a:pt x="5" y="657"/>
                    <a:pt x="3" y="638"/>
                  </a:cubicBezTo>
                  <a:cubicBezTo>
                    <a:pt x="1" y="619"/>
                    <a:pt x="0" y="600"/>
                    <a:pt x="0" y="581"/>
                  </a:cubicBezTo>
                  <a:cubicBezTo>
                    <a:pt x="0" y="562"/>
                    <a:pt x="1" y="543"/>
                    <a:pt x="3" y="524"/>
                  </a:cubicBezTo>
                  <a:cubicBezTo>
                    <a:pt x="5" y="505"/>
                    <a:pt x="8" y="487"/>
                    <a:pt x="11" y="468"/>
                  </a:cubicBezTo>
                  <a:cubicBezTo>
                    <a:pt x="15" y="449"/>
                    <a:pt x="20" y="431"/>
                    <a:pt x="25" y="413"/>
                  </a:cubicBezTo>
                  <a:cubicBezTo>
                    <a:pt x="31" y="394"/>
                    <a:pt x="37" y="376"/>
                    <a:pt x="44" y="358"/>
                  </a:cubicBezTo>
                  <a:cubicBezTo>
                    <a:pt x="52" y="340"/>
                    <a:pt x="60" y="323"/>
                    <a:pt x="69" y="307"/>
                  </a:cubicBezTo>
                  <a:cubicBezTo>
                    <a:pt x="78" y="290"/>
                    <a:pt x="88" y="274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4"/>
                    <a:pt x="212" y="132"/>
                  </a:cubicBezTo>
                  <a:cubicBezTo>
                    <a:pt x="227" y="119"/>
                    <a:pt x="242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7" y="11"/>
                  </a:cubicBezTo>
                  <a:cubicBezTo>
                    <a:pt x="486" y="7"/>
                    <a:pt x="505" y="4"/>
                    <a:pt x="524" y="3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7" y="3"/>
                  </a:cubicBezTo>
                  <a:cubicBezTo>
                    <a:pt x="656" y="4"/>
                    <a:pt x="675" y="7"/>
                    <a:pt x="694" y="11"/>
                  </a:cubicBezTo>
                  <a:cubicBezTo>
                    <a:pt x="712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7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5" y="119"/>
                    <a:pt x="950" y="132"/>
                  </a:cubicBezTo>
                  <a:cubicBezTo>
                    <a:pt x="964" y="144"/>
                    <a:pt x="979" y="156"/>
                    <a:pt x="992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4" y="242"/>
                    <a:pt x="1064" y="258"/>
                  </a:cubicBezTo>
                  <a:cubicBezTo>
                    <a:pt x="1075" y="274"/>
                    <a:pt x="1084" y="290"/>
                    <a:pt x="1093" y="307"/>
                  </a:cubicBezTo>
                  <a:cubicBezTo>
                    <a:pt x="1102" y="323"/>
                    <a:pt x="1110" y="340"/>
                    <a:pt x="1118" y="358"/>
                  </a:cubicBezTo>
                  <a:cubicBezTo>
                    <a:pt x="1125" y="376"/>
                    <a:pt x="1131" y="394"/>
                    <a:pt x="1137" y="413"/>
                  </a:cubicBezTo>
                  <a:cubicBezTo>
                    <a:pt x="1142" y="431"/>
                    <a:pt x="1147" y="449"/>
                    <a:pt x="1151" y="468"/>
                  </a:cubicBezTo>
                  <a:cubicBezTo>
                    <a:pt x="1154" y="487"/>
                    <a:pt x="1157" y="505"/>
                    <a:pt x="1159" y="524"/>
                  </a:cubicBezTo>
                  <a:cubicBezTo>
                    <a:pt x="1161" y="543"/>
                    <a:pt x="1162" y="562"/>
                    <a:pt x="1162" y="581"/>
                  </a:cubicBezTo>
                  <a:close/>
                </a:path>
              </a:pathLst>
            </a:custGeom>
            <a:solidFill>
              <a:srgbClr val="DBEAFE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929" name="Google Shape;929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52725" y="1838890"/>
              <a:ext cx="15012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30" name="Google Shape;930;p39"/>
          <p:cNvGrpSpPr/>
          <p:nvPr/>
        </p:nvGrpSpPr>
        <p:grpSpPr>
          <a:xfrm>
            <a:off x="2694978" y="1670960"/>
            <a:ext cx="418320" cy="417960"/>
            <a:chOff x="2659203" y="1746735"/>
            <a:chExt cx="418320" cy="417960"/>
          </a:xfrm>
        </p:grpSpPr>
        <p:sp>
          <p:nvSpPr>
            <p:cNvPr id="931" name="Google Shape;931;p39"/>
            <p:cNvSpPr/>
            <p:nvPr/>
          </p:nvSpPr>
          <p:spPr>
            <a:xfrm>
              <a:off x="2659203" y="1746735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0"/>
                  </a:moveTo>
                  <a:cubicBezTo>
                    <a:pt x="1162" y="599"/>
                    <a:pt x="1161" y="618"/>
                    <a:pt x="1159" y="637"/>
                  </a:cubicBezTo>
                  <a:cubicBezTo>
                    <a:pt x="1156" y="656"/>
                    <a:pt x="1154" y="675"/>
                    <a:pt x="1150" y="693"/>
                  </a:cubicBezTo>
                  <a:cubicBezTo>
                    <a:pt x="1146" y="712"/>
                    <a:pt x="1142" y="730"/>
                    <a:pt x="1136" y="748"/>
                  </a:cubicBezTo>
                  <a:cubicBezTo>
                    <a:pt x="1131" y="767"/>
                    <a:pt x="1124" y="785"/>
                    <a:pt x="1117" y="802"/>
                  </a:cubicBezTo>
                  <a:cubicBezTo>
                    <a:pt x="1110" y="820"/>
                    <a:pt x="1101" y="837"/>
                    <a:pt x="1093" y="854"/>
                  </a:cubicBezTo>
                  <a:cubicBezTo>
                    <a:pt x="1084" y="870"/>
                    <a:pt x="1074" y="887"/>
                    <a:pt x="1063" y="902"/>
                  </a:cubicBezTo>
                  <a:cubicBezTo>
                    <a:pt x="1053" y="918"/>
                    <a:pt x="1041" y="933"/>
                    <a:pt x="1029" y="948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7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0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3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8"/>
                  </a:cubicBezTo>
                  <a:cubicBezTo>
                    <a:pt x="120" y="933"/>
                    <a:pt x="109" y="918"/>
                    <a:pt x="98" y="902"/>
                  </a:cubicBezTo>
                  <a:cubicBezTo>
                    <a:pt x="88" y="887"/>
                    <a:pt x="78" y="870"/>
                    <a:pt x="69" y="854"/>
                  </a:cubicBezTo>
                  <a:cubicBezTo>
                    <a:pt x="60" y="837"/>
                    <a:pt x="52" y="820"/>
                    <a:pt x="45" y="802"/>
                  </a:cubicBezTo>
                  <a:cubicBezTo>
                    <a:pt x="37" y="785"/>
                    <a:pt x="31" y="767"/>
                    <a:pt x="25" y="748"/>
                  </a:cubicBezTo>
                  <a:cubicBezTo>
                    <a:pt x="20" y="730"/>
                    <a:pt x="15" y="712"/>
                    <a:pt x="12" y="693"/>
                  </a:cubicBezTo>
                  <a:cubicBezTo>
                    <a:pt x="8" y="675"/>
                    <a:pt x="5" y="656"/>
                    <a:pt x="3" y="637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3" y="523"/>
                  </a:cubicBezTo>
                  <a:cubicBezTo>
                    <a:pt x="5" y="504"/>
                    <a:pt x="8" y="485"/>
                    <a:pt x="12" y="467"/>
                  </a:cubicBezTo>
                  <a:cubicBezTo>
                    <a:pt x="15" y="448"/>
                    <a:pt x="20" y="430"/>
                    <a:pt x="25" y="412"/>
                  </a:cubicBezTo>
                  <a:cubicBezTo>
                    <a:pt x="31" y="393"/>
                    <a:pt x="37" y="376"/>
                    <a:pt x="45" y="358"/>
                  </a:cubicBezTo>
                  <a:cubicBezTo>
                    <a:pt x="52" y="340"/>
                    <a:pt x="60" y="323"/>
                    <a:pt x="69" y="306"/>
                  </a:cubicBezTo>
                  <a:cubicBezTo>
                    <a:pt x="78" y="290"/>
                    <a:pt x="88" y="273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3"/>
                    <a:pt x="213" y="131"/>
                  </a:cubicBezTo>
                  <a:cubicBezTo>
                    <a:pt x="227" y="119"/>
                    <a:pt x="243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1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1" y="323"/>
                    <a:pt x="1110" y="340"/>
                    <a:pt x="1117" y="358"/>
                  </a:cubicBezTo>
                  <a:cubicBezTo>
                    <a:pt x="1124" y="376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6" y="504"/>
                    <a:pt x="1159" y="523"/>
                  </a:cubicBezTo>
                  <a:cubicBezTo>
                    <a:pt x="1161" y="542"/>
                    <a:pt x="1162" y="561"/>
                    <a:pt x="1162" y="580"/>
                  </a:cubicBezTo>
                  <a:close/>
                </a:path>
              </a:pathLst>
            </a:custGeom>
            <a:solidFill>
              <a:srgbClr val="DCFCE7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932" name="Google Shape;932;p3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84843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33" name="Google Shape;933;p39"/>
          <p:cNvGrpSpPr/>
          <p:nvPr/>
        </p:nvGrpSpPr>
        <p:grpSpPr>
          <a:xfrm>
            <a:off x="4322485" y="1670960"/>
            <a:ext cx="417960" cy="417960"/>
            <a:chOff x="4286710" y="1746735"/>
            <a:chExt cx="417960" cy="417960"/>
          </a:xfrm>
        </p:grpSpPr>
        <p:sp>
          <p:nvSpPr>
            <p:cNvPr id="934" name="Google Shape;934;p39"/>
            <p:cNvSpPr/>
            <p:nvPr/>
          </p:nvSpPr>
          <p:spPr>
            <a:xfrm>
              <a:off x="4286710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0" y="618"/>
                    <a:pt x="1158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6" y="713"/>
                    <a:pt x="1142" y="731"/>
                    <a:pt x="1136" y="749"/>
                  </a:cubicBezTo>
                  <a:cubicBezTo>
                    <a:pt x="1131" y="768"/>
                    <a:pt x="1124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3" y="903"/>
                  </a:cubicBezTo>
                  <a:cubicBezTo>
                    <a:pt x="1053" y="919"/>
                    <a:pt x="1042" y="934"/>
                    <a:pt x="1029" y="949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8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1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1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3" y="964"/>
                    <a:pt x="131" y="949"/>
                  </a:cubicBezTo>
                  <a:cubicBezTo>
                    <a:pt x="119" y="934"/>
                    <a:pt x="108" y="919"/>
                    <a:pt x="97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6" y="786"/>
                    <a:pt x="30" y="768"/>
                    <a:pt x="25" y="749"/>
                  </a:cubicBezTo>
                  <a:cubicBezTo>
                    <a:pt x="19" y="731"/>
                    <a:pt x="14" y="713"/>
                    <a:pt x="11" y="694"/>
                  </a:cubicBezTo>
                  <a:cubicBezTo>
                    <a:pt x="7" y="676"/>
                    <a:pt x="4" y="657"/>
                    <a:pt x="2" y="638"/>
                  </a:cubicBezTo>
                  <a:cubicBezTo>
                    <a:pt x="0" y="618"/>
                    <a:pt x="0" y="599"/>
                    <a:pt x="0" y="580"/>
                  </a:cubicBezTo>
                  <a:cubicBezTo>
                    <a:pt x="0" y="561"/>
                    <a:pt x="0" y="542"/>
                    <a:pt x="2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4" y="448"/>
                    <a:pt x="19" y="430"/>
                    <a:pt x="25" y="412"/>
                  </a:cubicBezTo>
                  <a:cubicBezTo>
                    <a:pt x="30" y="393"/>
                    <a:pt x="36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7" y="258"/>
                  </a:cubicBezTo>
                  <a:cubicBezTo>
                    <a:pt x="108" y="242"/>
                    <a:pt x="119" y="227"/>
                    <a:pt x="131" y="212"/>
                  </a:cubicBezTo>
                  <a:cubicBezTo>
                    <a:pt x="143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3" y="108"/>
                    <a:pt x="258" y="97"/>
                  </a:cubicBezTo>
                  <a:cubicBezTo>
                    <a:pt x="274" y="87"/>
                    <a:pt x="291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1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8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7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2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4" y="375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7" y="504"/>
                    <a:pt x="1158" y="523"/>
                  </a:cubicBezTo>
                  <a:cubicBezTo>
                    <a:pt x="1160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FEDD5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935" name="Google Shape;935;p3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395430" y="1838895"/>
              <a:ext cx="20844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36" name="Google Shape;936;p39"/>
          <p:cNvGrpSpPr/>
          <p:nvPr/>
        </p:nvGrpSpPr>
        <p:grpSpPr>
          <a:xfrm>
            <a:off x="5792158" y="1670960"/>
            <a:ext cx="417960" cy="417960"/>
            <a:chOff x="5633345" y="1746735"/>
            <a:chExt cx="417960" cy="417960"/>
          </a:xfrm>
        </p:grpSpPr>
        <p:sp>
          <p:nvSpPr>
            <p:cNvPr id="937" name="Google Shape;937;p39"/>
            <p:cNvSpPr/>
            <p:nvPr/>
          </p:nvSpPr>
          <p:spPr>
            <a:xfrm>
              <a:off x="5633345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0" y="618"/>
                    <a:pt x="1159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6" y="713"/>
                    <a:pt x="1142" y="731"/>
                    <a:pt x="1136" y="749"/>
                  </a:cubicBezTo>
                  <a:cubicBezTo>
                    <a:pt x="1131" y="768"/>
                    <a:pt x="1124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4" y="903"/>
                  </a:cubicBezTo>
                  <a:cubicBezTo>
                    <a:pt x="1053" y="919"/>
                    <a:pt x="1042" y="934"/>
                    <a:pt x="1030" y="949"/>
                  </a:cubicBezTo>
                  <a:cubicBezTo>
                    <a:pt x="1018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8" y="1074"/>
                    <a:pt x="871" y="1084"/>
                    <a:pt x="855" y="1093"/>
                  </a:cubicBezTo>
                  <a:cubicBezTo>
                    <a:pt x="838" y="1102"/>
                    <a:pt x="821" y="1110"/>
                    <a:pt x="803" y="1117"/>
                  </a:cubicBezTo>
                  <a:cubicBezTo>
                    <a:pt x="786" y="1124"/>
                    <a:pt x="768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6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8" y="1146"/>
                    <a:pt x="430" y="1142"/>
                    <a:pt x="412" y="1136"/>
                  </a:cubicBezTo>
                  <a:cubicBezTo>
                    <a:pt x="393" y="1131"/>
                    <a:pt x="375" y="1124"/>
                    <a:pt x="358" y="1117"/>
                  </a:cubicBezTo>
                  <a:cubicBezTo>
                    <a:pt x="340" y="1110"/>
                    <a:pt x="323" y="1102"/>
                    <a:pt x="306" y="1093"/>
                  </a:cubicBezTo>
                  <a:cubicBezTo>
                    <a:pt x="290" y="1084"/>
                    <a:pt x="273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3" y="964"/>
                    <a:pt x="131" y="949"/>
                  </a:cubicBezTo>
                  <a:cubicBezTo>
                    <a:pt x="119" y="934"/>
                    <a:pt x="108" y="919"/>
                    <a:pt x="97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7" y="786"/>
                    <a:pt x="30" y="768"/>
                    <a:pt x="25" y="749"/>
                  </a:cubicBezTo>
                  <a:cubicBezTo>
                    <a:pt x="19" y="731"/>
                    <a:pt x="15" y="713"/>
                    <a:pt x="11" y="694"/>
                  </a:cubicBezTo>
                  <a:cubicBezTo>
                    <a:pt x="7" y="676"/>
                    <a:pt x="4" y="657"/>
                    <a:pt x="2" y="638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2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5" y="448"/>
                    <a:pt x="19" y="430"/>
                    <a:pt x="25" y="412"/>
                  </a:cubicBezTo>
                  <a:cubicBezTo>
                    <a:pt x="30" y="393"/>
                    <a:pt x="37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7" y="258"/>
                  </a:cubicBezTo>
                  <a:cubicBezTo>
                    <a:pt x="108" y="242"/>
                    <a:pt x="119" y="227"/>
                    <a:pt x="131" y="212"/>
                  </a:cubicBezTo>
                  <a:cubicBezTo>
                    <a:pt x="143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2" y="108"/>
                    <a:pt x="258" y="97"/>
                  </a:cubicBezTo>
                  <a:cubicBezTo>
                    <a:pt x="273" y="87"/>
                    <a:pt x="290" y="77"/>
                    <a:pt x="306" y="68"/>
                  </a:cubicBezTo>
                  <a:cubicBezTo>
                    <a:pt x="323" y="59"/>
                    <a:pt x="340" y="51"/>
                    <a:pt x="358" y="44"/>
                  </a:cubicBezTo>
                  <a:cubicBezTo>
                    <a:pt x="375" y="37"/>
                    <a:pt x="393" y="30"/>
                    <a:pt x="412" y="25"/>
                  </a:cubicBezTo>
                  <a:cubicBezTo>
                    <a:pt x="430" y="19"/>
                    <a:pt x="448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6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8" y="30"/>
                    <a:pt x="786" y="37"/>
                    <a:pt x="803" y="44"/>
                  </a:cubicBezTo>
                  <a:cubicBezTo>
                    <a:pt x="821" y="51"/>
                    <a:pt x="838" y="59"/>
                    <a:pt x="855" y="68"/>
                  </a:cubicBezTo>
                  <a:cubicBezTo>
                    <a:pt x="871" y="77"/>
                    <a:pt x="888" y="87"/>
                    <a:pt x="903" y="97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3" y="242"/>
                    <a:pt x="1064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4" y="375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7" y="504"/>
                    <a:pt x="1159" y="523"/>
                  </a:cubicBezTo>
                  <a:cubicBezTo>
                    <a:pt x="1160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EE2E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938" name="Google Shape;938;p3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758625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39" name="Google Shape;939;p39"/>
          <p:cNvGrpSpPr/>
          <p:nvPr/>
        </p:nvGrpSpPr>
        <p:grpSpPr>
          <a:xfrm>
            <a:off x="7443930" y="1657122"/>
            <a:ext cx="417960" cy="417960"/>
            <a:chOff x="7226055" y="1746735"/>
            <a:chExt cx="417960" cy="417960"/>
          </a:xfrm>
        </p:grpSpPr>
        <p:sp>
          <p:nvSpPr>
            <p:cNvPr id="940" name="Google Shape;940;p39"/>
            <p:cNvSpPr/>
            <p:nvPr/>
          </p:nvSpPr>
          <p:spPr>
            <a:xfrm>
              <a:off x="7226055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1" y="618"/>
                    <a:pt x="1159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7" y="713"/>
                    <a:pt x="1142" y="731"/>
                    <a:pt x="1136" y="749"/>
                  </a:cubicBezTo>
                  <a:cubicBezTo>
                    <a:pt x="1131" y="768"/>
                    <a:pt x="1125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4" y="903"/>
                  </a:cubicBezTo>
                  <a:cubicBezTo>
                    <a:pt x="1053" y="919"/>
                    <a:pt x="1042" y="934"/>
                    <a:pt x="1030" y="949"/>
                  </a:cubicBezTo>
                  <a:cubicBezTo>
                    <a:pt x="1018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5" y="1042"/>
                    <a:pt x="919" y="1053"/>
                    <a:pt x="904" y="1064"/>
                  </a:cubicBezTo>
                  <a:cubicBezTo>
                    <a:pt x="888" y="1074"/>
                    <a:pt x="871" y="1084"/>
                    <a:pt x="855" y="1093"/>
                  </a:cubicBezTo>
                  <a:cubicBezTo>
                    <a:pt x="838" y="1102"/>
                    <a:pt x="821" y="1110"/>
                    <a:pt x="803" y="1117"/>
                  </a:cubicBezTo>
                  <a:cubicBezTo>
                    <a:pt x="786" y="1124"/>
                    <a:pt x="768" y="1131"/>
                    <a:pt x="750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6" y="1157"/>
                    <a:pt x="637" y="1159"/>
                  </a:cubicBezTo>
                  <a:cubicBezTo>
                    <a:pt x="618" y="1160"/>
                    <a:pt x="599" y="1161"/>
                    <a:pt x="580" y="1161"/>
                  </a:cubicBezTo>
                  <a:cubicBezTo>
                    <a:pt x="561" y="1161"/>
                    <a:pt x="542" y="1160"/>
                    <a:pt x="523" y="1159"/>
                  </a:cubicBezTo>
                  <a:cubicBezTo>
                    <a:pt x="504" y="1157"/>
                    <a:pt x="486" y="1154"/>
                    <a:pt x="467" y="1150"/>
                  </a:cubicBezTo>
                  <a:cubicBezTo>
                    <a:pt x="448" y="1146"/>
                    <a:pt x="430" y="1142"/>
                    <a:pt x="412" y="1136"/>
                  </a:cubicBezTo>
                  <a:cubicBezTo>
                    <a:pt x="393" y="1131"/>
                    <a:pt x="376" y="1124"/>
                    <a:pt x="358" y="1117"/>
                  </a:cubicBezTo>
                  <a:cubicBezTo>
                    <a:pt x="340" y="1110"/>
                    <a:pt x="323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4" y="964"/>
                    <a:pt x="132" y="949"/>
                  </a:cubicBezTo>
                  <a:cubicBezTo>
                    <a:pt x="119" y="934"/>
                    <a:pt x="108" y="919"/>
                    <a:pt x="98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7" y="786"/>
                    <a:pt x="30" y="768"/>
                    <a:pt x="25" y="749"/>
                  </a:cubicBezTo>
                  <a:cubicBezTo>
                    <a:pt x="19" y="731"/>
                    <a:pt x="15" y="713"/>
                    <a:pt x="11" y="694"/>
                  </a:cubicBezTo>
                  <a:cubicBezTo>
                    <a:pt x="7" y="676"/>
                    <a:pt x="4" y="657"/>
                    <a:pt x="3" y="638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3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5" y="448"/>
                    <a:pt x="19" y="430"/>
                    <a:pt x="25" y="412"/>
                  </a:cubicBezTo>
                  <a:cubicBezTo>
                    <a:pt x="30" y="393"/>
                    <a:pt x="37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8" y="258"/>
                  </a:cubicBezTo>
                  <a:cubicBezTo>
                    <a:pt x="108" y="242"/>
                    <a:pt x="119" y="227"/>
                    <a:pt x="132" y="212"/>
                  </a:cubicBezTo>
                  <a:cubicBezTo>
                    <a:pt x="144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2" y="108"/>
                    <a:pt x="258" y="97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3" y="59"/>
                    <a:pt x="340" y="51"/>
                    <a:pt x="358" y="44"/>
                  </a:cubicBezTo>
                  <a:cubicBezTo>
                    <a:pt x="376" y="37"/>
                    <a:pt x="393" y="30"/>
                    <a:pt x="412" y="25"/>
                  </a:cubicBezTo>
                  <a:cubicBezTo>
                    <a:pt x="430" y="19"/>
                    <a:pt x="448" y="15"/>
                    <a:pt x="467" y="11"/>
                  </a:cubicBezTo>
                  <a:cubicBezTo>
                    <a:pt x="486" y="7"/>
                    <a:pt x="504" y="4"/>
                    <a:pt x="523" y="2"/>
                  </a:cubicBezTo>
                  <a:cubicBezTo>
                    <a:pt x="542" y="1"/>
                    <a:pt x="561" y="0"/>
                    <a:pt x="580" y="0"/>
                  </a:cubicBezTo>
                  <a:cubicBezTo>
                    <a:pt x="599" y="0"/>
                    <a:pt x="618" y="1"/>
                    <a:pt x="637" y="2"/>
                  </a:cubicBezTo>
                  <a:cubicBezTo>
                    <a:pt x="656" y="4"/>
                    <a:pt x="675" y="7"/>
                    <a:pt x="694" y="11"/>
                  </a:cubicBezTo>
                  <a:cubicBezTo>
                    <a:pt x="713" y="15"/>
                    <a:pt x="731" y="19"/>
                    <a:pt x="750" y="25"/>
                  </a:cubicBezTo>
                  <a:cubicBezTo>
                    <a:pt x="768" y="30"/>
                    <a:pt x="786" y="37"/>
                    <a:pt x="803" y="44"/>
                  </a:cubicBezTo>
                  <a:cubicBezTo>
                    <a:pt x="821" y="51"/>
                    <a:pt x="838" y="59"/>
                    <a:pt x="855" y="68"/>
                  </a:cubicBezTo>
                  <a:cubicBezTo>
                    <a:pt x="871" y="77"/>
                    <a:pt x="888" y="87"/>
                    <a:pt x="904" y="97"/>
                  </a:cubicBezTo>
                  <a:cubicBezTo>
                    <a:pt x="919" y="108"/>
                    <a:pt x="935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3" y="242"/>
                    <a:pt x="1064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5" y="375"/>
                    <a:pt x="1131" y="393"/>
                    <a:pt x="1136" y="412"/>
                  </a:cubicBezTo>
                  <a:cubicBezTo>
                    <a:pt x="1142" y="430"/>
                    <a:pt x="1147" y="448"/>
                    <a:pt x="1150" y="467"/>
                  </a:cubicBezTo>
                  <a:cubicBezTo>
                    <a:pt x="1154" y="485"/>
                    <a:pt x="1157" y="504"/>
                    <a:pt x="1159" y="523"/>
                  </a:cubicBezTo>
                  <a:cubicBezTo>
                    <a:pt x="1161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3E8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941" name="Google Shape;941;p3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351335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942" name="Google Shape;942;p39"/>
          <p:cNvCxnSpPr/>
          <p:nvPr/>
        </p:nvCxnSpPr>
        <p:spPr>
          <a:xfrm>
            <a:off x="1477350" y="1876650"/>
            <a:ext cx="12177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3" name="Google Shape;943;p39"/>
          <p:cNvCxnSpPr/>
          <p:nvPr/>
        </p:nvCxnSpPr>
        <p:spPr>
          <a:xfrm flipH="1" rot="10800000">
            <a:off x="3128875" y="1864250"/>
            <a:ext cx="1165200" cy="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4" name="Google Shape;944;p39"/>
          <p:cNvCxnSpPr/>
          <p:nvPr/>
        </p:nvCxnSpPr>
        <p:spPr>
          <a:xfrm>
            <a:off x="4756250" y="1871250"/>
            <a:ext cx="10365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5" name="Google Shape;945;p39"/>
          <p:cNvCxnSpPr/>
          <p:nvPr/>
        </p:nvCxnSpPr>
        <p:spPr>
          <a:xfrm flipH="1" rot="10800000">
            <a:off x="6220025" y="1878350"/>
            <a:ext cx="12327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46" name="Google Shape;946;p39"/>
          <p:cNvSpPr txBox="1"/>
          <p:nvPr/>
        </p:nvSpPr>
        <p:spPr>
          <a:xfrm>
            <a:off x="1092588" y="2035050"/>
            <a:ext cx="2703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</a:t>
            </a:r>
            <a:endParaRPr/>
          </a:p>
        </p:txBody>
      </p:sp>
      <p:sp>
        <p:nvSpPr>
          <p:cNvPr id="947" name="Google Shape;947;p39"/>
          <p:cNvSpPr txBox="1"/>
          <p:nvPr/>
        </p:nvSpPr>
        <p:spPr>
          <a:xfrm>
            <a:off x="2688586" y="2035050"/>
            <a:ext cx="4182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FE</a:t>
            </a:r>
            <a:endParaRPr/>
          </a:p>
        </p:txBody>
      </p:sp>
      <p:sp>
        <p:nvSpPr>
          <p:cNvPr id="948" name="Google Shape;948;p39"/>
          <p:cNvSpPr txBox="1"/>
          <p:nvPr/>
        </p:nvSpPr>
        <p:spPr>
          <a:xfrm>
            <a:off x="4335375" y="2035050"/>
            <a:ext cx="417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FD</a:t>
            </a:r>
            <a:endParaRPr/>
          </a:p>
        </p:txBody>
      </p:sp>
      <p:sp>
        <p:nvSpPr>
          <p:cNvPr id="949" name="Google Shape;949;p39"/>
          <p:cNvSpPr txBox="1"/>
          <p:nvPr/>
        </p:nvSpPr>
        <p:spPr>
          <a:xfrm>
            <a:off x="5792187" y="2035050"/>
            <a:ext cx="417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FF</a:t>
            </a:r>
            <a:endParaRPr/>
          </a:p>
        </p:txBody>
      </p:sp>
      <p:sp>
        <p:nvSpPr>
          <p:cNvPr id="950" name="Google Shape;950;p39"/>
          <p:cNvSpPr txBox="1"/>
          <p:nvPr/>
        </p:nvSpPr>
        <p:spPr>
          <a:xfrm>
            <a:off x="7494210" y="2035050"/>
            <a:ext cx="3174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</a:t>
            </a:r>
            <a:endParaRPr/>
          </a:p>
        </p:txBody>
      </p:sp>
      <p:sp>
        <p:nvSpPr>
          <p:cNvPr id="951" name="Google Shape;951;p39"/>
          <p:cNvSpPr txBox="1"/>
          <p:nvPr/>
        </p:nvSpPr>
        <p:spPr>
          <a:xfrm>
            <a:off x="311700" y="1017725"/>
            <a:ext cx="5480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One tuple goes to the end of the workflow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grpSp>
        <p:nvGrpSpPr>
          <p:cNvPr id="952" name="Google Shape;952;p39"/>
          <p:cNvGrpSpPr/>
          <p:nvPr/>
        </p:nvGrpSpPr>
        <p:grpSpPr>
          <a:xfrm>
            <a:off x="978368" y="3140580"/>
            <a:ext cx="418320" cy="417960"/>
            <a:chOff x="1018805" y="1746730"/>
            <a:chExt cx="418320" cy="417960"/>
          </a:xfrm>
        </p:grpSpPr>
        <p:sp>
          <p:nvSpPr>
            <p:cNvPr id="953" name="Google Shape;953;p39"/>
            <p:cNvSpPr/>
            <p:nvPr/>
          </p:nvSpPr>
          <p:spPr>
            <a:xfrm>
              <a:off x="1018805" y="1746730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1"/>
                  </a:moveTo>
                  <a:cubicBezTo>
                    <a:pt x="1162" y="600"/>
                    <a:pt x="1161" y="619"/>
                    <a:pt x="1159" y="638"/>
                  </a:cubicBezTo>
                  <a:cubicBezTo>
                    <a:pt x="1157" y="657"/>
                    <a:pt x="1154" y="676"/>
                    <a:pt x="1151" y="694"/>
                  </a:cubicBezTo>
                  <a:cubicBezTo>
                    <a:pt x="1147" y="713"/>
                    <a:pt x="1142" y="731"/>
                    <a:pt x="1137" y="750"/>
                  </a:cubicBezTo>
                  <a:cubicBezTo>
                    <a:pt x="1131" y="768"/>
                    <a:pt x="1125" y="786"/>
                    <a:pt x="1118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5" y="888"/>
                    <a:pt x="1064" y="904"/>
                  </a:cubicBezTo>
                  <a:cubicBezTo>
                    <a:pt x="1054" y="919"/>
                    <a:pt x="1042" y="935"/>
                    <a:pt x="1030" y="949"/>
                  </a:cubicBezTo>
                  <a:cubicBezTo>
                    <a:pt x="1018" y="964"/>
                    <a:pt x="1005" y="978"/>
                    <a:pt x="992" y="991"/>
                  </a:cubicBezTo>
                  <a:cubicBezTo>
                    <a:pt x="979" y="1005"/>
                    <a:pt x="964" y="1018"/>
                    <a:pt x="950" y="1030"/>
                  </a:cubicBezTo>
                  <a:cubicBezTo>
                    <a:pt x="935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7" y="1102"/>
                    <a:pt x="820" y="1110"/>
                    <a:pt x="803" y="1117"/>
                  </a:cubicBezTo>
                  <a:cubicBezTo>
                    <a:pt x="785" y="1125"/>
                    <a:pt x="767" y="1131"/>
                    <a:pt x="749" y="1136"/>
                  </a:cubicBezTo>
                  <a:cubicBezTo>
                    <a:pt x="731" y="1142"/>
                    <a:pt x="712" y="1147"/>
                    <a:pt x="694" y="1150"/>
                  </a:cubicBezTo>
                  <a:cubicBezTo>
                    <a:pt x="675" y="1154"/>
                    <a:pt x="656" y="1157"/>
                    <a:pt x="637" y="1159"/>
                  </a:cubicBezTo>
                  <a:cubicBezTo>
                    <a:pt x="619" y="1161"/>
                    <a:pt x="600" y="1161"/>
                    <a:pt x="581" y="1161"/>
                  </a:cubicBezTo>
                  <a:cubicBezTo>
                    <a:pt x="562" y="1161"/>
                    <a:pt x="543" y="1161"/>
                    <a:pt x="524" y="1159"/>
                  </a:cubicBezTo>
                  <a:cubicBezTo>
                    <a:pt x="505" y="1157"/>
                    <a:pt x="486" y="1154"/>
                    <a:pt x="467" y="1150"/>
                  </a:cubicBezTo>
                  <a:cubicBezTo>
                    <a:pt x="449" y="1147"/>
                    <a:pt x="430" y="1142"/>
                    <a:pt x="412" y="1136"/>
                  </a:cubicBezTo>
                  <a:cubicBezTo>
                    <a:pt x="394" y="1131"/>
                    <a:pt x="376" y="1125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9"/>
                  </a:cubicBezTo>
                  <a:cubicBezTo>
                    <a:pt x="120" y="935"/>
                    <a:pt x="109" y="919"/>
                    <a:pt x="98" y="904"/>
                  </a:cubicBezTo>
                  <a:cubicBezTo>
                    <a:pt x="88" y="888"/>
                    <a:pt x="78" y="871"/>
                    <a:pt x="69" y="855"/>
                  </a:cubicBezTo>
                  <a:cubicBezTo>
                    <a:pt x="60" y="838"/>
                    <a:pt x="52" y="821"/>
                    <a:pt x="44" y="803"/>
                  </a:cubicBezTo>
                  <a:cubicBezTo>
                    <a:pt x="37" y="786"/>
                    <a:pt x="31" y="768"/>
                    <a:pt x="25" y="750"/>
                  </a:cubicBezTo>
                  <a:cubicBezTo>
                    <a:pt x="20" y="731"/>
                    <a:pt x="15" y="713"/>
                    <a:pt x="11" y="694"/>
                  </a:cubicBezTo>
                  <a:cubicBezTo>
                    <a:pt x="8" y="676"/>
                    <a:pt x="5" y="657"/>
                    <a:pt x="3" y="638"/>
                  </a:cubicBezTo>
                  <a:cubicBezTo>
                    <a:pt x="1" y="619"/>
                    <a:pt x="0" y="600"/>
                    <a:pt x="0" y="581"/>
                  </a:cubicBezTo>
                  <a:cubicBezTo>
                    <a:pt x="0" y="562"/>
                    <a:pt x="1" y="543"/>
                    <a:pt x="3" y="524"/>
                  </a:cubicBezTo>
                  <a:cubicBezTo>
                    <a:pt x="5" y="505"/>
                    <a:pt x="8" y="487"/>
                    <a:pt x="11" y="468"/>
                  </a:cubicBezTo>
                  <a:cubicBezTo>
                    <a:pt x="15" y="449"/>
                    <a:pt x="20" y="431"/>
                    <a:pt x="25" y="413"/>
                  </a:cubicBezTo>
                  <a:cubicBezTo>
                    <a:pt x="31" y="394"/>
                    <a:pt x="37" y="376"/>
                    <a:pt x="44" y="358"/>
                  </a:cubicBezTo>
                  <a:cubicBezTo>
                    <a:pt x="52" y="340"/>
                    <a:pt x="60" y="323"/>
                    <a:pt x="69" y="307"/>
                  </a:cubicBezTo>
                  <a:cubicBezTo>
                    <a:pt x="78" y="290"/>
                    <a:pt x="88" y="274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4"/>
                    <a:pt x="212" y="132"/>
                  </a:cubicBezTo>
                  <a:cubicBezTo>
                    <a:pt x="227" y="119"/>
                    <a:pt x="242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7" y="11"/>
                  </a:cubicBezTo>
                  <a:cubicBezTo>
                    <a:pt x="486" y="7"/>
                    <a:pt x="505" y="4"/>
                    <a:pt x="524" y="3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7" y="3"/>
                  </a:cubicBezTo>
                  <a:cubicBezTo>
                    <a:pt x="656" y="4"/>
                    <a:pt x="675" y="7"/>
                    <a:pt x="694" y="11"/>
                  </a:cubicBezTo>
                  <a:cubicBezTo>
                    <a:pt x="712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7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5" y="119"/>
                    <a:pt x="950" y="132"/>
                  </a:cubicBezTo>
                  <a:cubicBezTo>
                    <a:pt x="964" y="144"/>
                    <a:pt x="979" y="156"/>
                    <a:pt x="992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4" y="242"/>
                    <a:pt x="1064" y="258"/>
                  </a:cubicBezTo>
                  <a:cubicBezTo>
                    <a:pt x="1075" y="274"/>
                    <a:pt x="1084" y="290"/>
                    <a:pt x="1093" y="307"/>
                  </a:cubicBezTo>
                  <a:cubicBezTo>
                    <a:pt x="1102" y="323"/>
                    <a:pt x="1110" y="340"/>
                    <a:pt x="1118" y="358"/>
                  </a:cubicBezTo>
                  <a:cubicBezTo>
                    <a:pt x="1125" y="376"/>
                    <a:pt x="1131" y="394"/>
                    <a:pt x="1137" y="413"/>
                  </a:cubicBezTo>
                  <a:cubicBezTo>
                    <a:pt x="1142" y="431"/>
                    <a:pt x="1147" y="449"/>
                    <a:pt x="1151" y="468"/>
                  </a:cubicBezTo>
                  <a:cubicBezTo>
                    <a:pt x="1154" y="487"/>
                    <a:pt x="1157" y="505"/>
                    <a:pt x="1159" y="524"/>
                  </a:cubicBezTo>
                  <a:cubicBezTo>
                    <a:pt x="1161" y="543"/>
                    <a:pt x="1162" y="562"/>
                    <a:pt x="1162" y="581"/>
                  </a:cubicBezTo>
                  <a:close/>
                </a:path>
              </a:pathLst>
            </a:custGeom>
            <a:solidFill>
              <a:srgbClr val="DBEAFE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954" name="Google Shape;954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52725" y="1838890"/>
              <a:ext cx="15012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55" name="Google Shape;955;p39"/>
          <p:cNvGrpSpPr/>
          <p:nvPr/>
        </p:nvGrpSpPr>
        <p:grpSpPr>
          <a:xfrm>
            <a:off x="2618765" y="3140585"/>
            <a:ext cx="418320" cy="417960"/>
            <a:chOff x="2659203" y="1746735"/>
            <a:chExt cx="418320" cy="417960"/>
          </a:xfrm>
        </p:grpSpPr>
        <p:sp>
          <p:nvSpPr>
            <p:cNvPr id="956" name="Google Shape;956;p39"/>
            <p:cNvSpPr/>
            <p:nvPr/>
          </p:nvSpPr>
          <p:spPr>
            <a:xfrm>
              <a:off x="2659203" y="1746735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0"/>
                  </a:moveTo>
                  <a:cubicBezTo>
                    <a:pt x="1162" y="599"/>
                    <a:pt x="1161" y="618"/>
                    <a:pt x="1159" y="637"/>
                  </a:cubicBezTo>
                  <a:cubicBezTo>
                    <a:pt x="1156" y="656"/>
                    <a:pt x="1154" y="675"/>
                    <a:pt x="1150" y="693"/>
                  </a:cubicBezTo>
                  <a:cubicBezTo>
                    <a:pt x="1146" y="712"/>
                    <a:pt x="1142" y="730"/>
                    <a:pt x="1136" y="748"/>
                  </a:cubicBezTo>
                  <a:cubicBezTo>
                    <a:pt x="1131" y="767"/>
                    <a:pt x="1124" y="785"/>
                    <a:pt x="1117" y="802"/>
                  </a:cubicBezTo>
                  <a:cubicBezTo>
                    <a:pt x="1110" y="820"/>
                    <a:pt x="1101" y="837"/>
                    <a:pt x="1093" y="854"/>
                  </a:cubicBezTo>
                  <a:cubicBezTo>
                    <a:pt x="1084" y="870"/>
                    <a:pt x="1074" y="887"/>
                    <a:pt x="1063" y="902"/>
                  </a:cubicBezTo>
                  <a:cubicBezTo>
                    <a:pt x="1053" y="918"/>
                    <a:pt x="1041" y="933"/>
                    <a:pt x="1029" y="948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7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0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3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8"/>
                  </a:cubicBezTo>
                  <a:cubicBezTo>
                    <a:pt x="120" y="933"/>
                    <a:pt x="109" y="918"/>
                    <a:pt x="98" y="902"/>
                  </a:cubicBezTo>
                  <a:cubicBezTo>
                    <a:pt x="88" y="887"/>
                    <a:pt x="78" y="870"/>
                    <a:pt x="69" y="854"/>
                  </a:cubicBezTo>
                  <a:cubicBezTo>
                    <a:pt x="60" y="837"/>
                    <a:pt x="52" y="820"/>
                    <a:pt x="45" y="802"/>
                  </a:cubicBezTo>
                  <a:cubicBezTo>
                    <a:pt x="37" y="785"/>
                    <a:pt x="31" y="767"/>
                    <a:pt x="25" y="748"/>
                  </a:cubicBezTo>
                  <a:cubicBezTo>
                    <a:pt x="20" y="730"/>
                    <a:pt x="15" y="712"/>
                    <a:pt x="12" y="693"/>
                  </a:cubicBezTo>
                  <a:cubicBezTo>
                    <a:pt x="8" y="675"/>
                    <a:pt x="5" y="656"/>
                    <a:pt x="3" y="637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3" y="523"/>
                  </a:cubicBezTo>
                  <a:cubicBezTo>
                    <a:pt x="5" y="504"/>
                    <a:pt x="8" y="485"/>
                    <a:pt x="12" y="467"/>
                  </a:cubicBezTo>
                  <a:cubicBezTo>
                    <a:pt x="15" y="448"/>
                    <a:pt x="20" y="430"/>
                    <a:pt x="25" y="412"/>
                  </a:cubicBezTo>
                  <a:cubicBezTo>
                    <a:pt x="31" y="393"/>
                    <a:pt x="37" y="376"/>
                    <a:pt x="45" y="358"/>
                  </a:cubicBezTo>
                  <a:cubicBezTo>
                    <a:pt x="52" y="340"/>
                    <a:pt x="60" y="323"/>
                    <a:pt x="69" y="306"/>
                  </a:cubicBezTo>
                  <a:cubicBezTo>
                    <a:pt x="78" y="290"/>
                    <a:pt x="88" y="273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3"/>
                    <a:pt x="213" y="131"/>
                  </a:cubicBezTo>
                  <a:cubicBezTo>
                    <a:pt x="227" y="119"/>
                    <a:pt x="243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1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1" y="323"/>
                    <a:pt x="1110" y="340"/>
                    <a:pt x="1117" y="358"/>
                  </a:cubicBezTo>
                  <a:cubicBezTo>
                    <a:pt x="1124" y="376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6" y="504"/>
                    <a:pt x="1159" y="523"/>
                  </a:cubicBezTo>
                  <a:cubicBezTo>
                    <a:pt x="1161" y="542"/>
                    <a:pt x="1162" y="561"/>
                    <a:pt x="1162" y="580"/>
                  </a:cubicBezTo>
                  <a:close/>
                </a:path>
              </a:pathLst>
            </a:custGeom>
            <a:solidFill>
              <a:srgbClr val="DCFCE7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957" name="Google Shape;957;p3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84843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58" name="Google Shape;958;p39"/>
          <p:cNvGrpSpPr/>
          <p:nvPr/>
        </p:nvGrpSpPr>
        <p:grpSpPr>
          <a:xfrm>
            <a:off x="4246272" y="3140585"/>
            <a:ext cx="417960" cy="417960"/>
            <a:chOff x="4286710" y="1746735"/>
            <a:chExt cx="417960" cy="417960"/>
          </a:xfrm>
        </p:grpSpPr>
        <p:sp>
          <p:nvSpPr>
            <p:cNvPr id="959" name="Google Shape;959;p39"/>
            <p:cNvSpPr/>
            <p:nvPr/>
          </p:nvSpPr>
          <p:spPr>
            <a:xfrm>
              <a:off x="4286710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0" y="618"/>
                    <a:pt x="1158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6" y="713"/>
                    <a:pt x="1142" y="731"/>
                    <a:pt x="1136" y="749"/>
                  </a:cubicBezTo>
                  <a:cubicBezTo>
                    <a:pt x="1131" y="768"/>
                    <a:pt x="1124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3" y="903"/>
                  </a:cubicBezTo>
                  <a:cubicBezTo>
                    <a:pt x="1053" y="919"/>
                    <a:pt x="1042" y="934"/>
                    <a:pt x="1029" y="949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8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1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1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3" y="964"/>
                    <a:pt x="131" y="949"/>
                  </a:cubicBezTo>
                  <a:cubicBezTo>
                    <a:pt x="119" y="934"/>
                    <a:pt x="108" y="919"/>
                    <a:pt x="97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6" y="786"/>
                    <a:pt x="30" y="768"/>
                    <a:pt x="25" y="749"/>
                  </a:cubicBezTo>
                  <a:cubicBezTo>
                    <a:pt x="19" y="731"/>
                    <a:pt x="14" y="713"/>
                    <a:pt x="11" y="694"/>
                  </a:cubicBezTo>
                  <a:cubicBezTo>
                    <a:pt x="7" y="676"/>
                    <a:pt x="4" y="657"/>
                    <a:pt x="2" y="638"/>
                  </a:cubicBezTo>
                  <a:cubicBezTo>
                    <a:pt x="0" y="618"/>
                    <a:pt x="0" y="599"/>
                    <a:pt x="0" y="580"/>
                  </a:cubicBezTo>
                  <a:cubicBezTo>
                    <a:pt x="0" y="561"/>
                    <a:pt x="0" y="542"/>
                    <a:pt x="2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4" y="448"/>
                    <a:pt x="19" y="430"/>
                    <a:pt x="25" y="412"/>
                  </a:cubicBezTo>
                  <a:cubicBezTo>
                    <a:pt x="30" y="393"/>
                    <a:pt x="36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7" y="258"/>
                  </a:cubicBezTo>
                  <a:cubicBezTo>
                    <a:pt x="108" y="242"/>
                    <a:pt x="119" y="227"/>
                    <a:pt x="131" y="212"/>
                  </a:cubicBezTo>
                  <a:cubicBezTo>
                    <a:pt x="143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3" y="108"/>
                    <a:pt x="258" y="97"/>
                  </a:cubicBezTo>
                  <a:cubicBezTo>
                    <a:pt x="274" y="87"/>
                    <a:pt x="291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1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8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7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2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4" y="375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7" y="504"/>
                    <a:pt x="1158" y="523"/>
                  </a:cubicBezTo>
                  <a:cubicBezTo>
                    <a:pt x="1160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FEDD5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960" name="Google Shape;960;p3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395430" y="1838895"/>
              <a:ext cx="20844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1" name="Google Shape;961;p39"/>
          <p:cNvGrpSpPr/>
          <p:nvPr/>
        </p:nvGrpSpPr>
        <p:grpSpPr>
          <a:xfrm>
            <a:off x="5715945" y="3140585"/>
            <a:ext cx="417960" cy="417960"/>
            <a:chOff x="5633345" y="1746735"/>
            <a:chExt cx="417960" cy="417960"/>
          </a:xfrm>
        </p:grpSpPr>
        <p:sp>
          <p:nvSpPr>
            <p:cNvPr id="962" name="Google Shape;962;p39"/>
            <p:cNvSpPr/>
            <p:nvPr/>
          </p:nvSpPr>
          <p:spPr>
            <a:xfrm>
              <a:off x="5633345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0" y="618"/>
                    <a:pt x="1159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6" y="713"/>
                    <a:pt x="1142" y="731"/>
                    <a:pt x="1136" y="749"/>
                  </a:cubicBezTo>
                  <a:cubicBezTo>
                    <a:pt x="1131" y="768"/>
                    <a:pt x="1124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4" y="903"/>
                  </a:cubicBezTo>
                  <a:cubicBezTo>
                    <a:pt x="1053" y="919"/>
                    <a:pt x="1042" y="934"/>
                    <a:pt x="1030" y="949"/>
                  </a:cubicBezTo>
                  <a:cubicBezTo>
                    <a:pt x="1018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8" y="1074"/>
                    <a:pt x="871" y="1084"/>
                    <a:pt x="855" y="1093"/>
                  </a:cubicBezTo>
                  <a:cubicBezTo>
                    <a:pt x="838" y="1102"/>
                    <a:pt x="821" y="1110"/>
                    <a:pt x="803" y="1117"/>
                  </a:cubicBezTo>
                  <a:cubicBezTo>
                    <a:pt x="786" y="1124"/>
                    <a:pt x="768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6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8" y="1146"/>
                    <a:pt x="430" y="1142"/>
                    <a:pt x="412" y="1136"/>
                  </a:cubicBezTo>
                  <a:cubicBezTo>
                    <a:pt x="393" y="1131"/>
                    <a:pt x="375" y="1124"/>
                    <a:pt x="358" y="1117"/>
                  </a:cubicBezTo>
                  <a:cubicBezTo>
                    <a:pt x="340" y="1110"/>
                    <a:pt x="323" y="1102"/>
                    <a:pt x="306" y="1093"/>
                  </a:cubicBezTo>
                  <a:cubicBezTo>
                    <a:pt x="290" y="1084"/>
                    <a:pt x="273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3" y="964"/>
                    <a:pt x="131" y="949"/>
                  </a:cubicBezTo>
                  <a:cubicBezTo>
                    <a:pt x="119" y="934"/>
                    <a:pt x="108" y="919"/>
                    <a:pt x="97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7" y="786"/>
                    <a:pt x="30" y="768"/>
                    <a:pt x="25" y="749"/>
                  </a:cubicBezTo>
                  <a:cubicBezTo>
                    <a:pt x="19" y="731"/>
                    <a:pt x="15" y="713"/>
                    <a:pt x="11" y="694"/>
                  </a:cubicBezTo>
                  <a:cubicBezTo>
                    <a:pt x="7" y="676"/>
                    <a:pt x="4" y="657"/>
                    <a:pt x="2" y="638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2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5" y="448"/>
                    <a:pt x="19" y="430"/>
                    <a:pt x="25" y="412"/>
                  </a:cubicBezTo>
                  <a:cubicBezTo>
                    <a:pt x="30" y="393"/>
                    <a:pt x="37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7" y="258"/>
                  </a:cubicBezTo>
                  <a:cubicBezTo>
                    <a:pt x="108" y="242"/>
                    <a:pt x="119" y="227"/>
                    <a:pt x="131" y="212"/>
                  </a:cubicBezTo>
                  <a:cubicBezTo>
                    <a:pt x="143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2" y="108"/>
                    <a:pt x="258" y="97"/>
                  </a:cubicBezTo>
                  <a:cubicBezTo>
                    <a:pt x="273" y="87"/>
                    <a:pt x="290" y="77"/>
                    <a:pt x="306" y="68"/>
                  </a:cubicBezTo>
                  <a:cubicBezTo>
                    <a:pt x="323" y="59"/>
                    <a:pt x="340" y="51"/>
                    <a:pt x="358" y="44"/>
                  </a:cubicBezTo>
                  <a:cubicBezTo>
                    <a:pt x="375" y="37"/>
                    <a:pt x="393" y="30"/>
                    <a:pt x="412" y="25"/>
                  </a:cubicBezTo>
                  <a:cubicBezTo>
                    <a:pt x="430" y="19"/>
                    <a:pt x="448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6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8" y="30"/>
                    <a:pt x="786" y="37"/>
                    <a:pt x="803" y="44"/>
                  </a:cubicBezTo>
                  <a:cubicBezTo>
                    <a:pt x="821" y="51"/>
                    <a:pt x="838" y="59"/>
                    <a:pt x="855" y="68"/>
                  </a:cubicBezTo>
                  <a:cubicBezTo>
                    <a:pt x="871" y="77"/>
                    <a:pt x="888" y="87"/>
                    <a:pt x="903" y="97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3" y="242"/>
                    <a:pt x="1064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4" y="375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7" y="504"/>
                    <a:pt x="1159" y="523"/>
                  </a:cubicBezTo>
                  <a:cubicBezTo>
                    <a:pt x="1160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EE2E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963" name="Google Shape;963;p3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758625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4" name="Google Shape;964;p39"/>
          <p:cNvGrpSpPr/>
          <p:nvPr/>
        </p:nvGrpSpPr>
        <p:grpSpPr>
          <a:xfrm>
            <a:off x="7367718" y="3126747"/>
            <a:ext cx="417960" cy="417960"/>
            <a:chOff x="7226055" y="1746735"/>
            <a:chExt cx="417960" cy="417960"/>
          </a:xfrm>
        </p:grpSpPr>
        <p:sp>
          <p:nvSpPr>
            <p:cNvPr id="965" name="Google Shape;965;p39"/>
            <p:cNvSpPr/>
            <p:nvPr/>
          </p:nvSpPr>
          <p:spPr>
            <a:xfrm>
              <a:off x="7226055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1" y="618"/>
                    <a:pt x="1159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7" y="713"/>
                    <a:pt x="1142" y="731"/>
                    <a:pt x="1136" y="749"/>
                  </a:cubicBezTo>
                  <a:cubicBezTo>
                    <a:pt x="1131" y="768"/>
                    <a:pt x="1125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4" y="903"/>
                  </a:cubicBezTo>
                  <a:cubicBezTo>
                    <a:pt x="1053" y="919"/>
                    <a:pt x="1042" y="934"/>
                    <a:pt x="1030" y="949"/>
                  </a:cubicBezTo>
                  <a:cubicBezTo>
                    <a:pt x="1018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5" y="1042"/>
                    <a:pt x="919" y="1053"/>
                    <a:pt x="904" y="1064"/>
                  </a:cubicBezTo>
                  <a:cubicBezTo>
                    <a:pt x="888" y="1074"/>
                    <a:pt x="871" y="1084"/>
                    <a:pt x="855" y="1093"/>
                  </a:cubicBezTo>
                  <a:cubicBezTo>
                    <a:pt x="838" y="1102"/>
                    <a:pt x="821" y="1110"/>
                    <a:pt x="803" y="1117"/>
                  </a:cubicBezTo>
                  <a:cubicBezTo>
                    <a:pt x="786" y="1124"/>
                    <a:pt x="768" y="1131"/>
                    <a:pt x="750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6" y="1157"/>
                    <a:pt x="637" y="1159"/>
                  </a:cubicBezTo>
                  <a:cubicBezTo>
                    <a:pt x="618" y="1160"/>
                    <a:pt x="599" y="1161"/>
                    <a:pt x="580" y="1161"/>
                  </a:cubicBezTo>
                  <a:cubicBezTo>
                    <a:pt x="561" y="1161"/>
                    <a:pt x="542" y="1160"/>
                    <a:pt x="523" y="1159"/>
                  </a:cubicBezTo>
                  <a:cubicBezTo>
                    <a:pt x="504" y="1157"/>
                    <a:pt x="486" y="1154"/>
                    <a:pt x="467" y="1150"/>
                  </a:cubicBezTo>
                  <a:cubicBezTo>
                    <a:pt x="448" y="1146"/>
                    <a:pt x="430" y="1142"/>
                    <a:pt x="412" y="1136"/>
                  </a:cubicBezTo>
                  <a:cubicBezTo>
                    <a:pt x="393" y="1131"/>
                    <a:pt x="376" y="1124"/>
                    <a:pt x="358" y="1117"/>
                  </a:cubicBezTo>
                  <a:cubicBezTo>
                    <a:pt x="340" y="1110"/>
                    <a:pt x="323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4" y="964"/>
                    <a:pt x="132" y="949"/>
                  </a:cubicBezTo>
                  <a:cubicBezTo>
                    <a:pt x="119" y="934"/>
                    <a:pt x="108" y="919"/>
                    <a:pt x="98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7" y="786"/>
                    <a:pt x="30" y="768"/>
                    <a:pt x="25" y="749"/>
                  </a:cubicBezTo>
                  <a:cubicBezTo>
                    <a:pt x="19" y="731"/>
                    <a:pt x="15" y="713"/>
                    <a:pt x="11" y="694"/>
                  </a:cubicBezTo>
                  <a:cubicBezTo>
                    <a:pt x="7" y="676"/>
                    <a:pt x="4" y="657"/>
                    <a:pt x="3" y="638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3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5" y="448"/>
                    <a:pt x="19" y="430"/>
                    <a:pt x="25" y="412"/>
                  </a:cubicBezTo>
                  <a:cubicBezTo>
                    <a:pt x="30" y="393"/>
                    <a:pt x="37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8" y="258"/>
                  </a:cubicBezTo>
                  <a:cubicBezTo>
                    <a:pt x="108" y="242"/>
                    <a:pt x="119" y="227"/>
                    <a:pt x="132" y="212"/>
                  </a:cubicBezTo>
                  <a:cubicBezTo>
                    <a:pt x="144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2" y="108"/>
                    <a:pt x="258" y="97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3" y="59"/>
                    <a:pt x="340" y="51"/>
                    <a:pt x="358" y="44"/>
                  </a:cubicBezTo>
                  <a:cubicBezTo>
                    <a:pt x="376" y="37"/>
                    <a:pt x="393" y="30"/>
                    <a:pt x="412" y="25"/>
                  </a:cubicBezTo>
                  <a:cubicBezTo>
                    <a:pt x="430" y="19"/>
                    <a:pt x="448" y="15"/>
                    <a:pt x="467" y="11"/>
                  </a:cubicBezTo>
                  <a:cubicBezTo>
                    <a:pt x="486" y="7"/>
                    <a:pt x="504" y="4"/>
                    <a:pt x="523" y="2"/>
                  </a:cubicBezTo>
                  <a:cubicBezTo>
                    <a:pt x="542" y="1"/>
                    <a:pt x="561" y="0"/>
                    <a:pt x="580" y="0"/>
                  </a:cubicBezTo>
                  <a:cubicBezTo>
                    <a:pt x="599" y="0"/>
                    <a:pt x="618" y="1"/>
                    <a:pt x="637" y="2"/>
                  </a:cubicBezTo>
                  <a:cubicBezTo>
                    <a:pt x="656" y="4"/>
                    <a:pt x="675" y="7"/>
                    <a:pt x="694" y="11"/>
                  </a:cubicBezTo>
                  <a:cubicBezTo>
                    <a:pt x="713" y="15"/>
                    <a:pt x="731" y="19"/>
                    <a:pt x="750" y="25"/>
                  </a:cubicBezTo>
                  <a:cubicBezTo>
                    <a:pt x="768" y="30"/>
                    <a:pt x="786" y="37"/>
                    <a:pt x="803" y="44"/>
                  </a:cubicBezTo>
                  <a:cubicBezTo>
                    <a:pt x="821" y="51"/>
                    <a:pt x="838" y="59"/>
                    <a:pt x="855" y="68"/>
                  </a:cubicBezTo>
                  <a:cubicBezTo>
                    <a:pt x="871" y="77"/>
                    <a:pt x="888" y="87"/>
                    <a:pt x="904" y="97"/>
                  </a:cubicBezTo>
                  <a:cubicBezTo>
                    <a:pt x="919" y="108"/>
                    <a:pt x="935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3" y="242"/>
                    <a:pt x="1064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5" y="375"/>
                    <a:pt x="1131" y="393"/>
                    <a:pt x="1136" y="412"/>
                  </a:cubicBezTo>
                  <a:cubicBezTo>
                    <a:pt x="1142" y="430"/>
                    <a:pt x="1147" y="448"/>
                    <a:pt x="1150" y="467"/>
                  </a:cubicBezTo>
                  <a:cubicBezTo>
                    <a:pt x="1154" y="485"/>
                    <a:pt x="1157" y="504"/>
                    <a:pt x="1159" y="523"/>
                  </a:cubicBezTo>
                  <a:cubicBezTo>
                    <a:pt x="1161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3E8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966" name="Google Shape;966;p3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351335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967" name="Google Shape;967;p39"/>
          <p:cNvCxnSpPr/>
          <p:nvPr/>
        </p:nvCxnSpPr>
        <p:spPr>
          <a:xfrm>
            <a:off x="1401138" y="3346275"/>
            <a:ext cx="12177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8" name="Google Shape;968;p39"/>
          <p:cNvCxnSpPr/>
          <p:nvPr/>
        </p:nvCxnSpPr>
        <p:spPr>
          <a:xfrm flipH="1" rot="10800000">
            <a:off x="3052663" y="3333875"/>
            <a:ext cx="1165200" cy="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969" name="Google Shape;969;p39"/>
          <p:cNvCxnSpPr/>
          <p:nvPr/>
        </p:nvCxnSpPr>
        <p:spPr>
          <a:xfrm>
            <a:off x="4680038" y="3340875"/>
            <a:ext cx="10365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970" name="Google Shape;970;p39"/>
          <p:cNvCxnSpPr/>
          <p:nvPr/>
        </p:nvCxnSpPr>
        <p:spPr>
          <a:xfrm flipH="1" rot="10800000">
            <a:off x="6143813" y="3347975"/>
            <a:ext cx="12327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pic>
        <p:nvPicPr>
          <p:cNvPr descr="dollar paper icon vector. Isolated contour symbol illustration (Provided by Getty Images)" id="971" name="Google Shape;971;p39"/>
          <p:cNvPicPr preferRelativeResize="0"/>
          <p:nvPr/>
        </p:nvPicPr>
        <p:blipFill rotWithShape="1">
          <a:blip r:embed="rId8">
            <a:alphaModFix/>
          </a:blip>
          <a:srcRect b="18459" l="24918" r="23915" t="18497"/>
          <a:stretch/>
        </p:blipFill>
        <p:spPr>
          <a:xfrm>
            <a:off x="8020150" y="3104325"/>
            <a:ext cx="203100" cy="250250"/>
          </a:xfrm>
          <a:prstGeom prst="rect">
            <a:avLst/>
          </a:prstGeom>
          <a:noFill/>
          <a:ln>
            <a:noFill/>
          </a:ln>
        </p:spPr>
      </p:pic>
      <p:sp>
        <p:nvSpPr>
          <p:cNvPr id="972" name="Google Shape;972;p39"/>
          <p:cNvSpPr txBox="1"/>
          <p:nvPr/>
        </p:nvSpPr>
        <p:spPr>
          <a:xfrm>
            <a:off x="1016375" y="3504675"/>
            <a:ext cx="2703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</a:t>
            </a:r>
            <a:endParaRPr/>
          </a:p>
        </p:txBody>
      </p:sp>
      <p:sp>
        <p:nvSpPr>
          <p:cNvPr id="973" name="Google Shape;973;p39"/>
          <p:cNvSpPr txBox="1"/>
          <p:nvPr/>
        </p:nvSpPr>
        <p:spPr>
          <a:xfrm>
            <a:off x="2612373" y="3504675"/>
            <a:ext cx="4182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FE</a:t>
            </a:r>
            <a:endParaRPr/>
          </a:p>
        </p:txBody>
      </p:sp>
      <p:sp>
        <p:nvSpPr>
          <p:cNvPr id="974" name="Google Shape;974;p39"/>
          <p:cNvSpPr txBox="1"/>
          <p:nvPr/>
        </p:nvSpPr>
        <p:spPr>
          <a:xfrm>
            <a:off x="4259162" y="3504675"/>
            <a:ext cx="417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FD</a:t>
            </a:r>
            <a:endParaRPr/>
          </a:p>
        </p:txBody>
      </p:sp>
      <p:sp>
        <p:nvSpPr>
          <p:cNvPr id="975" name="Google Shape;975;p39"/>
          <p:cNvSpPr txBox="1"/>
          <p:nvPr/>
        </p:nvSpPr>
        <p:spPr>
          <a:xfrm>
            <a:off x="5715975" y="3504675"/>
            <a:ext cx="417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FF</a:t>
            </a:r>
            <a:endParaRPr/>
          </a:p>
        </p:txBody>
      </p:sp>
      <p:sp>
        <p:nvSpPr>
          <p:cNvPr id="976" name="Google Shape;976;p39"/>
          <p:cNvSpPr txBox="1"/>
          <p:nvPr/>
        </p:nvSpPr>
        <p:spPr>
          <a:xfrm>
            <a:off x="7417997" y="3504675"/>
            <a:ext cx="3174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</a:t>
            </a:r>
            <a:endParaRPr/>
          </a:p>
        </p:txBody>
      </p:sp>
      <p:sp>
        <p:nvSpPr>
          <p:cNvPr id="977" name="Google Shape;977;p39"/>
          <p:cNvSpPr txBox="1"/>
          <p:nvPr/>
        </p:nvSpPr>
        <p:spPr>
          <a:xfrm>
            <a:off x="7986562" y="3263850"/>
            <a:ext cx="270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t</a:t>
            </a:r>
            <a:endParaRPr sz="1300">
              <a:solidFill>
                <a:schemeClr val="dk2"/>
              </a:solidFill>
            </a:endParaRPr>
          </a:p>
        </p:txBody>
      </p:sp>
      <p:pic>
        <p:nvPicPr>
          <p:cNvPr descr="dollar paper icon vector. Isolated contour symbol illustration (Provided by Getty Images)" id="978" name="Google Shape;978;p39"/>
          <p:cNvPicPr preferRelativeResize="0"/>
          <p:nvPr/>
        </p:nvPicPr>
        <p:blipFill rotWithShape="1">
          <a:blip r:embed="rId8">
            <a:alphaModFix/>
          </a:blip>
          <a:srcRect b="18459" l="24918" r="23915" t="18497"/>
          <a:stretch/>
        </p:blipFill>
        <p:spPr>
          <a:xfrm>
            <a:off x="2338538" y="1756687"/>
            <a:ext cx="203100" cy="250250"/>
          </a:xfrm>
          <a:prstGeom prst="rect">
            <a:avLst/>
          </a:prstGeom>
          <a:noFill/>
          <a:ln>
            <a:noFill/>
          </a:ln>
        </p:spPr>
      </p:pic>
      <p:sp>
        <p:nvSpPr>
          <p:cNvPr id="979" name="Google Shape;979;p39"/>
          <p:cNvSpPr txBox="1"/>
          <p:nvPr/>
        </p:nvSpPr>
        <p:spPr>
          <a:xfrm>
            <a:off x="2304950" y="2006975"/>
            <a:ext cx="270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t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980" name="Google Shape;980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1" name="Google Shape;981;p39"/>
          <p:cNvSpPr/>
          <p:nvPr/>
        </p:nvSpPr>
        <p:spPr>
          <a:xfrm>
            <a:off x="4294075" y="2477700"/>
            <a:ext cx="417900" cy="572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2" name="Google Shape;982;p39"/>
          <p:cNvSpPr txBox="1"/>
          <p:nvPr/>
        </p:nvSpPr>
        <p:spPr>
          <a:xfrm>
            <a:off x="1016375" y="3931400"/>
            <a:ext cx="68457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It changes from the intermediate snapshot to the next tuple-consistent snapshot.</a:t>
            </a:r>
            <a:endParaRPr sz="1800">
              <a:solidFill>
                <a:schemeClr val="dk2"/>
              </a:solidFill>
            </a:endParaRPr>
          </a:p>
        </p:txBody>
      </p:sp>
      <p:grpSp>
        <p:nvGrpSpPr>
          <p:cNvPr id="983" name="Google Shape;983;p39"/>
          <p:cNvGrpSpPr/>
          <p:nvPr/>
        </p:nvGrpSpPr>
        <p:grpSpPr>
          <a:xfrm>
            <a:off x="1934050" y="2940162"/>
            <a:ext cx="223413" cy="531800"/>
            <a:chOff x="665625" y="1670975"/>
            <a:chExt cx="223413" cy="531800"/>
          </a:xfrm>
        </p:grpSpPr>
        <p:pic>
          <p:nvPicPr>
            <p:cNvPr descr="dollar paper icon vector. Isolated contour symbol illustration (Provided by Getty Images)" id="984" name="Google Shape;984;p39"/>
            <p:cNvPicPr preferRelativeResize="0"/>
            <p:nvPr/>
          </p:nvPicPr>
          <p:blipFill rotWithShape="1">
            <a:blip r:embed="rId8">
              <a:alphaModFix/>
            </a:blip>
            <a:srcRect b="18459" l="24918" r="23915" t="18497"/>
            <a:stretch/>
          </p:blipFill>
          <p:spPr>
            <a:xfrm>
              <a:off x="685938" y="1670975"/>
              <a:ext cx="203100" cy="250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5" name="Google Shape;985;p39"/>
            <p:cNvSpPr txBox="1"/>
            <p:nvPr/>
          </p:nvSpPr>
          <p:spPr>
            <a:xfrm>
              <a:off x="665625" y="1817875"/>
              <a:ext cx="2031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</a:rPr>
                <a:t>t</a:t>
              </a:r>
              <a:endParaRPr sz="1300">
                <a:solidFill>
                  <a:schemeClr val="dk2"/>
                </a:solidFill>
              </a:endParaRPr>
            </a:p>
          </p:txBody>
        </p:sp>
      </p:grpSp>
      <p:grpSp>
        <p:nvGrpSpPr>
          <p:cNvPr id="986" name="Google Shape;986;p39"/>
          <p:cNvGrpSpPr/>
          <p:nvPr/>
        </p:nvGrpSpPr>
        <p:grpSpPr>
          <a:xfrm>
            <a:off x="3489850" y="2911800"/>
            <a:ext cx="223413" cy="531800"/>
            <a:chOff x="665625" y="1670975"/>
            <a:chExt cx="223413" cy="531800"/>
          </a:xfrm>
        </p:grpSpPr>
        <p:pic>
          <p:nvPicPr>
            <p:cNvPr descr="dollar paper icon vector. Isolated contour symbol illustration (Provided by Getty Images)" id="987" name="Google Shape;987;p39"/>
            <p:cNvPicPr preferRelativeResize="0"/>
            <p:nvPr/>
          </p:nvPicPr>
          <p:blipFill rotWithShape="1">
            <a:blip r:embed="rId8">
              <a:alphaModFix/>
            </a:blip>
            <a:srcRect b="18459" l="24918" r="23915" t="18497"/>
            <a:stretch/>
          </p:blipFill>
          <p:spPr>
            <a:xfrm>
              <a:off x="685938" y="1670975"/>
              <a:ext cx="203100" cy="250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8" name="Google Shape;988;p39"/>
            <p:cNvSpPr txBox="1"/>
            <p:nvPr/>
          </p:nvSpPr>
          <p:spPr>
            <a:xfrm>
              <a:off x="665625" y="1817875"/>
              <a:ext cx="2031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</a:rPr>
                <a:t>t</a:t>
              </a:r>
              <a:endParaRPr sz="1300">
                <a:solidFill>
                  <a:schemeClr val="dk2"/>
                </a:solidFill>
              </a:endParaRPr>
            </a:p>
          </p:txBody>
        </p:sp>
      </p:grpSp>
      <p:grpSp>
        <p:nvGrpSpPr>
          <p:cNvPr id="989" name="Google Shape;989;p39"/>
          <p:cNvGrpSpPr/>
          <p:nvPr/>
        </p:nvGrpSpPr>
        <p:grpSpPr>
          <a:xfrm>
            <a:off x="5124862" y="2877700"/>
            <a:ext cx="223413" cy="531800"/>
            <a:chOff x="665625" y="1670975"/>
            <a:chExt cx="223413" cy="531800"/>
          </a:xfrm>
        </p:grpSpPr>
        <p:pic>
          <p:nvPicPr>
            <p:cNvPr descr="dollar paper icon vector. Isolated contour symbol illustration (Provided by Getty Images)" id="990" name="Google Shape;990;p39"/>
            <p:cNvPicPr preferRelativeResize="0"/>
            <p:nvPr/>
          </p:nvPicPr>
          <p:blipFill rotWithShape="1">
            <a:blip r:embed="rId8">
              <a:alphaModFix/>
            </a:blip>
            <a:srcRect b="18459" l="24918" r="23915" t="18497"/>
            <a:stretch/>
          </p:blipFill>
          <p:spPr>
            <a:xfrm>
              <a:off x="685938" y="1670975"/>
              <a:ext cx="203100" cy="250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1" name="Google Shape;991;p39"/>
            <p:cNvSpPr txBox="1"/>
            <p:nvPr/>
          </p:nvSpPr>
          <p:spPr>
            <a:xfrm>
              <a:off x="665625" y="1817875"/>
              <a:ext cx="2031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</a:rPr>
                <a:t>t</a:t>
              </a:r>
              <a:endParaRPr sz="1300">
                <a:solidFill>
                  <a:schemeClr val="dk2"/>
                </a:solidFill>
              </a:endParaRPr>
            </a:p>
          </p:txBody>
        </p:sp>
      </p:grpSp>
      <p:grpSp>
        <p:nvGrpSpPr>
          <p:cNvPr id="992" name="Google Shape;992;p39"/>
          <p:cNvGrpSpPr/>
          <p:nvPr/>
        </p:nvGrpSpPr>
        <p:grpSpPr>
          <a:xfrm>
            <a:off x="6639962" y="2877700"/>
            <a:ext cx="223413" cy="531800"/>
            <a:chOff x="665625" y="1670975"/>
            <a:chExt cx="223413" cy="531800"/>
          </a:xfrm>
        </p:grpSpPr>
        <p:pic>
          <p:nvPicPr>
            <p:cNvPr descr="dollar paper icon vector. Isolated contour symbol illustration (Provided by Getty Images)" id="993" name="Google Shape;993;p39"/>
            <p:cNvPicPr preferRelativeResize="0"/>
            <p:nvPr/>
          </p:nvPicPr>
          <p:blipFill rotWithShape="1">
            <a:blip r:embed="rId8">
              <a:alphaModFix/>
            </a:blip>
            <a:srcRect b="18459" l="24918" r="23915" t="18497"/>
            <a:stretch/>
          </p:blipFill>
          <p:spPr>
            <a:xfrm>
              <a:off x="685938" y="1670975"/>
              <a:ext cx="203100" cy="250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4" name="Google Shape;994;p39"/>
            <p:cNvSpPr txBox="1"/>
            <p:nvPr/>
          </p:nvSpPr>
          <p:spPr>
            <a:xfrm>
              <a:off x="665625" y="1817875"/>
              <a:ext cx="2031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</a:rPr>
                <a:t>t</a:t>
              </a:r>
              <a:endParaRPr sz="1300">
                <a:solidFill>
                  <a:schemeClr val="dk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9" name="Google Shape;999;p40"/>
          <p:cNvCxnSpPr>
            <a:stCxn id="1000" idx="4"/>
          </p:cNvCxnSpPr>
          <p:nvPr/>
        </p:nvCxnSpPr>
        <p:spPr>
          <a:xfrm flipH="1">
            <a:off x="4125388" y="2041500"/>
            <a:ext cx="1200" cy="13467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01" name="Google Shape;1001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Replay from beginning can take too much time.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2" name="Google Shape;1002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3" name="Google Shape;1003;p40"/>
          <p:cNvSpPr txBox="1"/>
          <p:nvPr/>
        </p:nvSpPr>
        <p:spPr>
          <a:xfrm>
            <a:off x="3843375" y="3411575"/>
            <a:ext cx="79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Time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04" name="Google Shape;1004;p40"/>
          <p:cNvSpPr/>
          <p:nvPr/>
        </p:nvSpPr>
        <p:spPr>
          <a:xfrm>
            <a:off x="4061800" y="2921650"/>
            <a:ext cx="129600" cy="129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5" name="Google Shape;1005;p40"/>
          <p:cNvSpPr txBox="1"/>
          <p:nvPr/>
        </p:nvSpPr>
        <p:spPr>
          <a:xfrm>
            <a:off x="4191400" y="1784250"/>
            <a:ext cx="799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Start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1000" name="Google Shape;1000;p40"/>
          <p:cNvSpPr/>
          <p:nvPr/>
        </p:nvSpPr>
        <p:spPr>
          <a:xfrm>
            <a:off x="4061788" y="1911900"/>
            <a:ext cx="129600" cy="129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6" name="Google Shape;1006;p40"/>
          <p:cNvSpPr txBox="1"/>
          <p:nvPr/>
        </p:nvSpPr>
        <p:spPr>
          <a:xfrm>
            <a:off x="4581535" y="1777252"/>
            <a:ext cx="1444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(Initial Snapshot)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1007" name="Google Shape;1007;p40"/>
          <p:cNvSpPr txBox="1"/>
          <p:nvPr/>
        </p:nvSpPr>
        <p:spPr>
          <a:xfrm>
            <a:off x="2292175" y="1789817"/>
            <a:ext cx="116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Checkpointed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008" name="Google Shape;1008;p40"/>
          <p:cNvSpPr/>
          <p:nvPr/>
        </p:nvSpPr>
        <p:spPr>
          <a:xfrm rot="10800000">
            <a:off x="3915700" y="2069725"/>
            <a:ext cx="146100" cy="8097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p40"/>
          <p:cNvSpPr txBox="1"/>
          <p:nvPr/>
        </p:nvSpPr>
        <p:spPr>
          <a:xfrm>
            <a:off x="2930808" y="2301813"/>
            <a:ext cx="11634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Long time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010" name="Google Shape;1010;p40"/>
          <p:cNvSpPr txBox="1"/>
          <p:nvPr/>
        </p:nvSpPr>
        <p:spPr>
          <a:xfrm>
            <a:off x="4219200" y="2794000"/>
            <a:ext cx="1444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Snapshot</a:t>
            </a:r>
            <a:endParaRPr sz="1300">
              <a:solidFill>
                <a:schemeClr val="dk2"/>
              </a:solidFill>
            </a:endParaRPr>
          </a:p>
        </p:txBody>
      </p:sp>
      <p:cxnSp>
        <p:nvCxnSpPr>
          <p:cNvPr id="1011" name="Google Shape;1011;p40"/>
          <p:cNvCxnSpPr>
            <a:stCxn id="1007" idx="3"/>
            <a:endCxn id="1000" idx="2"/>
          </p:cNvCxnSpPr>
          <p:nvPr/>
        </p:nvCxnSpPr>
        <p:spPr>
          <a:xfrm>
            <a:off x="3455575" y="1974467"/>
            <a:ext cx="606300" cy="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Online Algorithm for Responsive Jumps</a:t>
            </a:r>
            <a:endParaRPr/>
          </a:p>
        </p:txBody>
      </p:sp>
      <p:sp>
        <p:nvSpPr>
          <p:cNvPr id="1017" name="Google Shape;1017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8" name="Google Shape;1018;p41"/>
          <p:cNvSpPr txBox="1"/>
          <p:nvPr/>
        </p:nvSpPr>
        <p:spPr>
          <a:xfrm>
            <a:off x="398950" y="1185700"/>
            <a:ext cx="4031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User set time limit </a:t>
            </a:r>
            <a:r>
              <a:rPr lang="en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</a:t>
            </a:r>
            <a:r>
              <a:rPr lang="en" sz="1800">
                <a:solidFill>
                  <a:schemeClr val="dk2"/>
                </a:solidFill>
              </a:rPr>
              <a:t> for a jump: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019" name="Google Shape;1019;p41"/>
          <p:cNvCxnSpPr>
            <a:stCxn id="1020" idx="4"/>
          </p:cNvCxnSpPr>
          <p:nvPr/>
        </p:nvCxnSpPr>
        <p:spPr>
          <a:xfrm flipH="1">
            <a:off x="4122988" y="2041500"/>
            <a:ext cx="3600" cy="1736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21" name="Google Shape;1021;p41"/>
          <p:cNvSpPr txBox="1"/>
          <p:nvPr/>
        </p:nvSpPr>
        <p:spPr>
          <a:xfrm>
            <a:off x="3843375" y="3716350"/>
            <a:ext cx="79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Time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22" name="Google Shape;1022;p41"/>
          <p:cNvSpPr/>
          <p:nvPr/>
        </p:nvSpPr>
        <p:spPr>
          <a:xfrm>
            <a:off x="4061800" y="2921650"/>
            <a:ext cx="129600" cy="129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3" name="Google Shape;1023;p41"/>
          <p:cNvSpPr txBox="1"/>
          <p:nvPr/>
        </p:nvSpPr>
        <p:spPr>
          <a:xfrm>
            <a:off x="4191400" y="1784250"/>
            <a:ext cx="799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Start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1020" name="Google Shape;1020;p41"/>
          <p:cNvSpPr/>
          <p:nvPr/>
        </p:nvSpPr>
        <p:spPr>
          <a:xfrm>
            <a:off x="4061788" y="1911900"/>
            <a:ext cx="129600" cy="129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4" name="Google Shape;1024;p41"/>
          <p:cNvSpPr txBox="1"/>
          <p:nvPr/>
        </p:nvSpPr>
        <p:spPr>
          <a:xfrm>
            <a:off x="4581535" y="1777252"/>
            <a:ext cx="1444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(Initial Snapshot)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1025" name="Google Shape;1025;p41"/>
          <p:cNvSpPr txBox="1"/>
          <p:nvPr/>
        </p:nvSpPr>
        <p:spPr>
          <a:xfrm>
            <a:off x="2292175" y="1789817"/>
            <a:ext cx="116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Checkpointed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026" name="Google Shape;1026;p41"/>
          <p:cNvSpPr/>
          <p:nvPr/>
        </p:nvSpPr>
        <p:spPr>
          <a:xfrm rot="10800000">
            <a:off x="3870225" y="2967800"/>
            <a:ext cx="146100" cy="4440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7" name="Google Shape;1027;p41"/>
          <p:cNvSpPr txBox="1"/>
          <p:nvPr/>
        </p:nvSpPr>
        <p:spPr>
          <a:xfrm>
            <a:off x="3106691" y="3009696"/>
            <a:ext cx="11634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&lt;</a:t>
            </a:r>
            <a:r>
              <a:rPr lang="en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028" name="Google Shape;1028;p41"/>
          <p:cNvSpPr txBox="1"/>
          <p:nvPr/>
        </p:nvSpPr>
        <p:spPr>
          <a:xfrm>
            <a:off x="4233275" y="3023775"/>
            <a:ext cx="1444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More</a:t>
            </a:r>
            <a:r>
              <a:rPr lang="en" sz="1300">
                <a:solidFill>
                  <a:schemeClr val="dk2"/>
                </a:solidFill>
              </a:rPr>
              <a:t> Snapshots</a:t>
            </a:r>
            <a:endParaRPr sz="1300">
              <a:solidFill>
                <a:schemeClr val="dk2"/>
              </a:solidFill>
            </a:endParaRPr>
          </a:p>
        </p:txBody>
      </p:sp>
      <p:cxnSp>
        <p:nvCxnSpPr>
          <p:cNvPr id="1029" name="Google Shape;1029;p41"/>
          <p:cNvCxnSpPr>
            <a:stCxn id="1025" idx="3"/>
            <a:endCxn id="1020" idx="2"/>
          </p:cNvCxnSpPr>
          <p:nvPr/>
        </p:nvCxnSpPr>
        <p:spPr>
          <a:xfrm>
            <a:off x="3455575" y="1974467"/>
            <a:ext cx="606300" cy="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30" name="Google Shape;1030;p41"/>
          <p:cNvSpPr/>
          <p:nvPr/>
        </p:nvSpPr>
        <p:spPr>
          <a:xfrm>
            <a:off x="4060000" y="3129936"/>
            <a:ext cx="129600" cy="129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1" name="Google Shape;1031;p41"/>
          <p:cNvSpPr/>
          <p:nvPr/>
        </p:nvSpPr>
        <p:spPr>
          <a:xfrm>
            <a:off x="4060000" y="3338740"/>
            <a:ext cx="129600" cy="129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dataflow:</a:t>
            </a:r>
            <a:r>
              <a:rPr lang="en"/>
              <a:t> Fraud Detection</a:t>
            </a:r>
            <a:endParaRPr/>
          </a:p>
        </p:txBody>
      </p:sp>
      <p:grpSp>
        <p:nvGrpSpPr>
          <p:cNvPr id="78" name="Google Shape;78;p15"/>
          <p:cNvGrpSpPr/>
          <p:nvPr/>
        </p:nvGrpSpPr>
        <p:grpSpPr>
          <a:xfrm>
            <a:off x="679155" y="1746730"/>
            <a:ext cx="418320" cy="417960"/>
            <a:chOff x="1018805" y="1746730"/>
            <a:chExt cx="418320" cy="417960"/>
          </a:xfrm>
        </p:grpSpPr>
        <p:sp>
          <p:nvSpPr>
            <p:cNvPr id="79" name="Google Shape;79;p15"/>
            <p:cNvSpPr/>
            <p:nvPr/>
          </p:nvSpPr>
          <p:spPr>
            <a:xfrm>
              <a:off x="1018805" y="1746730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1"/>
                  </a:moveTo>
                  <a:cubicBezTo>
                    <a:pt x="1162" y="600"/>
                    <a:pt x="1161" y="619"/>
                    <a:pt x="1159" y="638"/>
                  </a:cubicBezTo>
                  <a:cubicBezTo>
                    <a:pt x="1157" y="657"/>
                    <a:pt x="1154" y="676"/>
                    <a:pt x="1151" y="694"/>
                  </a:cubicBezTo>
                  <a:cubicBezTo>
                    <a:pt x="1147" y="713"/>
                    <a:pt x="1142" y="731"/>
                    <a:pt x="1137" y="750"/>
                  </a:cubicBezTo>
                  <a:cubicBezTo>
                    <a:pt x="1131" y="768"/>
                    <a:pt x="1125" y="786"/>
                    <a:pt x="1118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5" y="888"/>
                    <a:pt x="1064" y="904"/>
                  </a:cubicBezTo>
                  <a:cubicBezTo>
                    <a:pt x="1054" y="919"/>
                    <a:pt x="1042" y="935"/>
                    <a:pt x="1030" y="949"/>
                  </a:cubicBezTo>
                  <a:cubicBezTo>
                    <a:pt x="1018" y="964"/>
                    <a:pt x="1005" y="978"/>
                    <a:pt x="992" y="991"/>
                  </a:cubicBezTo>
                  <a:cubicBezTo>
                    <a:pt x="979" y="1005"/>
                    <a:pt x="964" y="1018"/>
                    <a:pt x="950" y="1030"/>
                  </a:cubicBezTo>
                  <a:cubicBezTo>
                    <a:pt x="935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7" y="1102"/>
                    <a:pt x="820" y="1110"/>
                    <a:pt x="803" y="1117"/>
                  </a:cubicBezTo>
                  <a:cubicBezTo>
                    <a:pt x="785" y="1125"/>
                    <a:pt x="767" y="1131"/>
                    <a:pt x="749" y="1136"/>
                  </a:cubicBezTo>
                  <a:cubicBezTo>
                    <a:pt x="731" y="1142"/>
                    <a:pt x="712" y="1147"/>
                    <a:pt x="694" y="1150"/>
                  </a:cubicBezTo>
                  <a:cubicBezTo>
                    <a:pt x="675" y="1154"/>
                    <a:pt x="656" y="1157"/>
                    <a:pt x="637" y="1159"/>
                  </a:cubicBezTo>
                  <a:cubicBezTo>
                    <a:pt x="619" y="1161"/>
                    <a:pt x="600" y="1161"/>
                    <a:pt x="581" y="1161"/>
                  </a:cubicBezTo>
                  <a:cubicBezTo>
                    <a:pt x="562" y="1161"/>
                    <a:pt x="543" y="1161"/>
                    <a:pt x="524" y="1159"/>
                  </a:cubicBezTo>
                  <a:cubicBezTo>
                    <a:pt x="505" y="1157"/>
                    <a:pt x="486" y="1154"/>
                    <a:pt x="467" y="1150"/>
                  </a:cubicBezTo>
                  <a:cubicBezTo>
                    <a:pt x="449" y="1147"/>
                    <a:pt x="430" y="1142"/>
                    <a:pt x="412" y="1136"/>
                  </a:cubicBezTo>
                  <a:cubicBezTo>
                    <a:pt x="394" y="1131"/>
                    <a:pt x="376" y="1125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9"/>
                  </a:cubicBezTo>
                  <a:cubicBezTo>
                    <a:pt x="120" y="935"/>
                    <a:pt x="109" y="919"/>
                    <a:pt x="98" y="904"/>
                  </a:cubicBezTo>
                  <a:cubicBezTo>
                    <a:pt x="88" y="888"/>
                    <a:pt x="78" y="871"/>
                    <a:pt x="69" y="855"/>
                  </a:cubicBezTo>
                  <a:cubicBezTo>
                    <a:pt x="60" y="838"/>
                    <a:pt x="52" y="821"/>
                    <a:pt x="44" y="803"/>
                  </a:cubicBezTo>
                  <a:cubicBezTo>
                    <a:pt x="37" y="786"/>
                    <a:pt x="31" y="768"/>
                    <a:pt x="25" y="750"/>
                  </a:cubicBezTo>
                  <a:cubicBezTo>
                    <a:pt x="20" y="731"/>
                    <a:pt x="15" y="713"/>
                    <a:pt x="11" y="694"/>
                  </a:cubicBezTo>
                  <a:cubicBezTo>
                    <a:pt x="8" y="676"/>
                    <a:pt x="5" y="657"/>
                    <a:pt x="3" y="638"/>
                  </a:cubicBezTo>
                  <a:cubicBezTo>
                    <a:pt x="1" y="619"/>
                    <a:pt x="0" y="600"/>
                    <a:pt x="0" y="581"/>
                  </a:cubicBezTo>
                  <a:cubicBezTo>
                    <a:pt x="0" y="562"/>
                    <a:pt x="1" y="543"/>
                    <a:pt x="3" y="524"/>
                  </a:cubicBezTo>
                  <a:cubicBezTo>
                    <a:pt x="5" y="505"/>
                    <a:pt x="8" y="487"/>
                    <a:pt x="11" y="468"/>
                  </a:cubicBezTo>
                  <a:cubicBezTo>
                    <a:pt x="15" y="449"/>
                    <a:pt x="20" y="431"/>
                    <a:pt x="25" y="413"/>
                  </a:cubicBezTo>
                  <a:cubicBezTo>
                    <a:pt x="31" y="394"/>
                    <a:pt x="37" y="376"/>
                    <a:pt x="44" y="358"/>
                  </a:cubicBezTo>
                  <a:cubicBezTo>
                    <a:pt x="52" y="340"/>
                    <a:pt x="60" y="323"/>
                    <a:pt x="69" y="307"/>
                  </a:cubicBezTo>
                  <a:cubicBezTo>
                    <a:pt x="78" y="290"/>
                    <a:pt x="88" y="274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4"/>
                    <a:pt x="212" y="132"/>
                  </a:cubicBezTo>
                  <a:cubicBezTo>
                    <a:pt x="227" y="119"/>
                    <a:pt x="242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7" y="11"/>
                  </a:cubicBezTo>
                  <a:cubicBezTo>
                    <a:pt x="486" y="7"/>
                    <a:pt x="505" y="4"/>
                    <a:pt x="524" y="3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7" y="3"/>
                  </a:cubicBezTo>
                  <a:cubicBezTo>
                    <a:pt x="656" y="4"/>
                    <a:pt x="675" y="7"/>
                    <a:pt x="694" y="11"/>
                  </a:cubicBezTo>
                  <a:cubicBezTo>
                    <a:pt x="712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7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5" y="119"/>
                    <a:pt x="950" y="132"/>
                  </a:cubicBezTo>
                  <a:cubicBezTo>
                    <a:pt x="964" y="144"/>
                    <a:pt x="979" y="156"/>
                    <a:pt x="992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4" y="242"/>
                    <a:pt x="1064" y="258"/>
                  </a:cubicBezTo>
                  <a:cubicBezTo>
                    <a:pt x="1075" y="274"/>
                    <a:pt x="1084" y="290"/>
                    <a:pt x="1093" y="307"/>
                  </a:cubicBezTo>
                  <a:cubicBezTo>
                    <a:pt x="1102" y="323"/>
                    <a:pt x="1110" y="340"/>
                    <a:pt x="1118" y="358"/>
                  </a:cubicBezTo>
                  <a:cubicBezTo>
                    <a:pt x="1125" y="376"/>
                    <a:pt x="1131" y="394"/>
                    <a:pt x="1137" y="413"/>
                  </a:cubicBezTo>
                  <a:cubicBezTo>
                    <a:pt x="1142" y="431"/>
                    <a:pt x="1147" y="449"/>
                    <a:pt x="1151" y="468"/>
                  </a:cubicBezTo>
                  <a:cubicBezTo>
                    <a:pt x="1154" y="487"/>
                    <a:pt x="1157" y="505"/>
                    <a:pt x="1159" y="524"/>
                  </a:cubicBezTo>
                  <a:cubicBezTo>
                    <a:pt x="1161" y="543"/>
                    <a:pt x="1162" y="562"/>
                    <a:pt x="1162" y="581"/>
                  </a:cubicBezTo>
                  <a:close/>
                </a:path>
              </a:pathLst>
            </a:custGeom>
            <a:solidFill>
              <a:srgbClr val="DBEAFE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80" name="Google Shape;80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52725" y="1838890"/>
              <a:ext cx="15012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1" name="Google Shape;81;p15"/>
          <p:cNvGrpSpPr/>
          <p:nvPr/>
        </p:nvGrpSpPr>
        <p:grpSpPr>
          <a:xfrm>
            <a:off x="2365040" y="1746735"/>
            <a:ext cx="418320" cy="417960"/>
            <a:chOff x="2659203" y="1746735"/>
            <a:chExt cx="418320" cy="417960"/>
          </a:xfrm>
        </p:grpSpPr>
        <p:sp>
          <p:nvSpPr>
            <p:cNvPr id="82" name="Google Shape;82;p15"/>
            <p:cNvSpPr/>
            <p:nvPr/>
          </p:nvSpPr>
          <p:spPr>
            <a:xfrm>
              <a:off x="2659203" y="1746735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0"/>
                  </a:moveTo>
                  <a:cubicBezTo>
                    <a:pt x="1162" y="599"/>
                    <a:pt x="1161" y="618"/>
                    <a:pt x="1159" y="637"/>
                  </a:cubicBezTo>
                  <a:cubicBezTo>
                    <a:pt x="1156" y="656"/>
                    <a:pt x="1154" y="675"/>
                    <a:pt x="1150" y="693"/>
                  </a:cubicBezTo>
                  <a:cubicBezTo>
                    <a:pt x="1146" y="712"/>
                    <a:pt x="1142" y="730"/>
                    <a:pt x="1136" y="748"/>
                  </a:cubicBezTo>
                  <a:cubicBezTo>
                    <a:pt x="1131" y="767"/>
                    <a:pt x="1124" y="785"/>
                    <a:pt x="1117" y="802"/>
                  </a:cubicBezTo>
                  <a:cubicBezTo>
                    <a:pt x="1110" y="820"/>
                    <a:pt x="1101" y="837"/>
                    <a:pt x="1093" y="854"/>
                  </a:cubicBezTo>
                  <a:cubicBezTo>
                    <a:pt x="1084" y="870"/>
                    <a:pt x="1074" y="887"/>
                    <a:pt x="1063" y="902"/>
                  </a:cubicBezTo>
                  <a:cubicBezTo>
                    <a:pt x="1053" y="918"/>
                    <a:pt x="1041" y="933"/>
                    <a:pt x="1029" y="948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7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0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3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8"/>
                  </a:cubicBezTo>
                  <a:cubicBezTo>
                    <a:pt x="120" y="933"/>
                    <a:pt x="109" y="918"/>
                    <a:pt x="98" y="902"/>
                  </a:cubicBezTo>
                  <a:cubicBezTo>
                    <a:pt x="88" y="887"/>
                    <a:pt x="78" y="870"/>
                    <a:pt x="69" y="854"/>
                  </a:cubicBezTo>
                  <a:cubicBezTo>
                    <a:pt x="60" y="837"/>
                    <a:pt x="52" y="820"/>
                    <a:pt x="45" y="802"/>
                  </a:cubicBezTo>
                  <a:cubicBezTo>
                    <a:pt x="37" y="785"/>
                    <a:pt x="31" y="767"/>
                    <a:pt x="25" y="748"/>
                  </a:cubicBezTo>
                  <a:cubicBezTo>
                    <a:pt x="20" y="730"/>
                    <a:pt x="15" y="712"/>
                    <a:pt x="12" y="693"/>
                  </a:cubicBezTo>
                  <a:cubicBezTo>
                    <a:pt x="8" y="675"/>
                    <a:pt x="5" y="656"/>
                    <a:pt x="3" y="637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3" y="523"/>
                  </a:cubicBezTo>
                  <a:cubicBezTo>
                    <a:pt x="5" y="504"/>
                    <a:pt x="8" y="485"/>
                    <a:pt x="12" y="467"/>
                  </a:cubicBezTo>
                  <a:cubicBezTo>
                    <a:pt x="15" y="448"/>
                    <a:pt x="20" y="430"/>
                    <a:pt x="25" y="412"/>
                  </a:cubicBezTo>
                  <a:cubicBezTo>
                    <a:pt x="31" y="393"/>
                    <a:pt x="37" y="376"/>
                    <a:pt x="45" y="358"/>
                  </a:cubicBezTo>
                  <a:cubicBezTo>
                    <a:pt x="52" y="340"/>
                    <a:pt x="60" y="323"/>
                    <a:pt x="69" y="306"/>
                  </a:cubicBezTo>
                  <a:cubicBezTo>
                    <a:pt x="78" y="290"/>
                    <a:pt x="88" y="273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3"/>
                    <a:pt x="213" y="131"/>
                  </a:cubicBezTo>
                  <a:cubicBezTo>
                    <a:pt x="227" y="119"/>
                    <a:pt x="243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1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1" y="323"/>
                    <a:pt x="1110" y="340"/>
                    <a:pt x="1117" y="358"/>
                  </a:cubicBezTo>
                  <a:cubicBezTo>
                    <a:pt x="1124" y="376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6" y="504"/>
                    <a:pt x="1159" y="523"/>
                  </a:cubicBezTo>
                  <a:cubicBezTo>
                    <a:pt x="1161" y="542"/>
                    <a:pt x="1162" y="561"/>
                    <a:pt x="1162" y="580"/>
                  </a:cubicBezTo>
                  <a:close/>
                </a:path>
              </a:pathLst>
            </a:custGeom>
            <a:solidFill>
              <a:srgbClr val="DCFCE7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83" name="Google Shape;83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84843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" name="Google Shape;84;p15"/>
          <p:cNvGrpSpPr/>
          <p:nvPr/>
        </p:nvGrpSpPr>
        <p:grpSpPr>
          <a:xfrm>
            <a:off x="4286710" y="1746735"/>
            <a:ext cx="417960" cy="417960"/>
            <a:chOff x="4286710" y="1746735"/>
            <a:chExt cx="417960" cy="417960"/>
          </a:xfrm>
        </p:grpSpPr>
        <p:sp>
          <p:nvSpPr>
            <p:cNvPr id="85" name="Google Shape;85;p15"/>
            <p:cNvSpPr/>
            <p:nvPr/>
          </p:nvSpPr>
          <p:spPr>
            <a:xfrm>
              <a:off x="4286710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0" y="618"/>
                    <a:pt x="1158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6" y="713"/>
                    <a:pt x="1142" y="731"/>
                    <a:pt x="1136" y="749"/>
                  </a:cubicBezTo>
                  <a:cubicBezTo>
                    <a:pt x="1131" y="768"/>
                    <a:pt x="1124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3" y="903"/>
                  </a:cubicBezTo>
                  <a:cubicBezTo>
                    <a:pt x="1053" y="919"/>
                    <a:pt x="1042" y="934"/>
                    <a:pt x="1029" y="949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8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1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1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3" y="964"/>
                    <a:pt x="131" y="949"/>
                  </a:cubicBezTo>
                  <a:cubicBezTo>
                    <a:pt x="119" y="934"/>
                    <a:pt x="108" y="919"/>
                    <a:pt x="97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6" y="786"/>
                    <a:pt x="30" y="768"/>
                    <a:pt x="25" y="749"/>
                  </a:cubicBezTo>
                  <a:cubicBezTo>
                    <a:pt x="19" y="731"/>
                    <a:pt x="14" y="713"/>
                    <a:pt x="11" y="694"/>
                  </a:cubicBezTo>
                  <a:cubicBezTo>
                    <a:pt x="7" y="676"/>
                    <a:pt x="4" y="657"/>
                    <a:pt x="2" y="638"/>
                  </a:cubicBezTo>
                  <a:cubicBezTo>
                    <a:pt x="0" y="618"/>
                    <a:pt x="0" y="599"/>
                    <a:pt x="0" y="580"/>
                  </a:cubicBezTo>
                  <a:cubicBezTo>
                    <a:pt x="0" y="561"/>
                    <a:pt x="0" y="542"/>
                    <a:pt x="2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4" y="448"/>
                    <a:pt x="19" y="430"/>
                    <a:pt x="25" y="412"/>
                  </a:cubicBezTo>
                  <a:cubicBezTo>
                    <a:pt x="30" y="393"/>
                    <a:pt x="36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7" y="258"/>
                  </a:cubicBezTo>
                  <a:cubicBezTo>
                    <a:pt x="108" y="242"/>
                    <a:pt x="119" y="227"/>
                    <a:pt x="131" y="212"/>
                  </a:cubicBezTo>
                  <a:cubicBezTo>
                    <a:pt x="143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3" y="108"/>
                    <a:pt x="258" y="97"/>
                  </a:cubicBezTo>
                  <a:cubicBezTo>
                    <a:pt x="274" y="87"/>
                    <a:pt x="291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1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8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7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2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4" y="375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7" y="504"/>
                    <a:pt x="1158" y="523"/>
                  </a:cubicBezTo>
                  <a:cubicBezTo>
                    <a:pt x="1160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FEDD5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86" name="Google Shape;86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395430" y="1838895"/>
              <a:ext cx="20844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7" name="Google Shape;87;p15"/>
          <p:cNvGrpSpPr/>
          <p:nvPr/>
        </p:nvGrpSpPr>
        <p:grpSpPr>
          <a:xfrm>
            <a:off x="6093370" y="1734122"/>
            <a:ext cx="417960" cy="417960"/>
            <a:chOff x="5633345" y="1746735"/>
            <a:chExt cx="417960" cy="417960"/>
          </a:xfrm>
        </p:grpSpPr>
        <p:sp>
          <p:nvSpPr>
            <p:cNvPr id="88" name="Google Shape;88;p15"/>
            <p:cNvSpPr/>
            <p:nvPr/>
          </p:nvSpPr>
          <p:spPr>
            <a:xfrm>
              <a:off x="5633345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0" y="618"/>
                    <a:pt x="1159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6" y="713"/>
                    <a:pt x="1142" y="731"/>
                    <a:pt x="1136" y="749"/>
                  </a:cubicBezTo>
                  <a:cubicBezTo>
                    <a:pt x="1131" y="768"/>
                    <a:pt x="1124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4" y="903"/>
                  </a:cubicBezTo>
                  <a:cubicBezTo>
                    <a:pt x="1053" y="919"/>
                    <a:pt x="1042" y="934"/>
                    <a:pt x="1030" y="949"/>
                  </a:cubicBezTo>
                  <a:cubicBezTo>
                    <a:pt x="1018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8" y="1074"/>
                    <a:pt x="871" y="1084"/>
                    <a:pt x="855" y="1093"/>
                  </a:cubicBezTo>
                  <a:cubicBezTo>
                    <a:pt x="838" y="1102"/>
                    <a:pt x="821" y="1110"/>
                    <a:pt x="803" y="1117"/>
                  </a:cubicBezTo>
                  <a:cubicBezTo>
                    <a:pt x="786" y="1124"/>
                    <a:pt x="768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6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8" y="1146"/>
                    <a:pt x="430" y="1142"/>
                    <a:pt x="412" y="1136"/>
                  </a:cubicBezTo>
                  <a:cubicBezTo>
                    <a:pt x="393" y="1131"/>
                    <a:pt x="375" y="1124"/>
                    <a:pt x="358" y="1117"/>
                  </a:cubicBezTo>
                  <a:cubicBezTo>
                    <a:pt x="340" y="1110"/>
                    <a:pt x="323" y="1102"/>
                    <a:pt x="306" y="1093"/>
                  </a:cubicBezTo>
                  <a:cubicBezTo>
                    <a:pt x="290" y="1084"/>
                    <a:pt x="273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3" y="964"/>
                    <a:pt x="131" y="949"/>
                  </a:cubicBezTo>
                  <a:cubicBezTo>
                    <a:pt x="119" y="934"/>
                    <a:pt x="108" y="919"/>
                    <a:pt x="97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7" y="786"/>
                    <a:pt x="30" y="768"/>
                    <a:pt x="25" y="749"/>
                  </a:cubicBezTo>
                  <a:cubicBezTo>
                    <a:pt x="19" y="731"/>
                    <a:pt x="15" y="713"/>
                    <a:pt x="11" y="694"/>
                  </a:cubicBezTo>
                  <a:cubicBezTo>
                    <a:pt x="7" y="676"/>
                    <a:pt x="4" y="657"/>
                    <a:pt x="2" y="638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2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5" y="448"/>
                    <a:pt x="19" y="430"/>
                    <a:pt x="25" y="412"/>
                  </a:cubicBezTo>
                  <a:cubicBezTo>
                    <a:pt x="30" y="393"/>
                    <a:pt x="37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7" y="258"/>
                  </a:cubicBezTo>
                  <a:cubicBezTo>
                    <a:pt x="108" y="242"/>
                    <a:pt x="119" y="227"/>
                    <a:pt x="131" y="212"/>
                  </a:cubicBezTo>
                  <a:cubicBezTo>
                    <a:pt x="143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2" y="108"/>
                    <a:pt x="258" y="97"/>
                  </a:cubicBezTo>
                  <a:cubicBezTo>
                    <a:pt x="273" y="87"/>
                    <a:pt x="290" y="77"/>
                    <a:pt x="306" y="68"/>
                  </a:cubicBezTo>
                  <a:cubicBezTo>
                    <a:pt x="323" y="59"/>
                    <a:pt x="340" y="51"/>
                    <a:pt x="358" y="44"/>
                  </a:cubicBezTo>
                  <a:cubicBezTo>
                    <a:pt x="375" y="37"/>
                    <a:pt x="393" y="30"/>
                    <a:pt x="412" y="25"/>
                  </a:cubicBezTo>
                  <a:cubicBezTo>
                    <a:pt x="430" y="19"/>
                    <a:pt x="448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6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8" y="30"/>
                    <a:pt x="786" y="37"/>
                    <a:pt x="803" y="44"/>
                  </a:cubicBezTo>
                  <a:cubicBezTo>
                    <a:pt x="821" y="51"/>
                    <a:pt x="838" y="59"/>
                    <a:pt x="855" y="68"/>
                  </a:cubicBezTo>
                  <a:cubicBezTo>
                    <a:pt x="871" y="77"/>
                    <a:pt x="888" y="87"/>
                    <a:pt x="903" y="97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3" y="242"/>
                    <a:pt x="1064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4" y="375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7" y="504"/>
                    <a:pt x="1159" y="523"/>
                  </a:cubicBezTo>
                  <a:cubicBezTo>
                    <a:pt x="1160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EE2E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89" name="Google Shape;89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758625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0" name="Google Shape;90;p15"/>
          <p:cNvGrpSpPr/>
          <p:nvPr/>
        </p:nvGrpSpPr>
        <p:grpSpPr>
          <a:xfrm>
            <a:off x="7900030" y="1746722"/>
            <a:ext cx="417960" cy="417960"/>
            <a:chOff x="7226055" y="1746735"/>
            <a:chExt cx="417960" cy="417960"/>
          </a:xfrm>
        </p:grpSpPr>
        <p:sp>
          <p:nvSpPr>
            <p:cNvPr id="91" name="Google Shape;91;p15"/>
            <p:cNvSpPr/>
            <p:nvPr/>
          </p:nvSpPr>
          <p:spPr>
            <a:xfrm>
              <a:off x="7226055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1" y="618"/>
                    <a:pt x="1159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7" y="713"/>
                    <a:pt x="1142" y="731"/>
                    <a:pt x="1136" y="749"/>
                  </a:cubicBezTo>
                  <a:cubicBezTo>
                    <a:pt x="1131" y="768"/>
                    <a:pt x="1125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4" y="903"/>
                  </a:cubicBezTo>
                  <a:cubicBezTo>
                    <a:pt x="1053" y="919"/>
                    <a:pt x="1042" y="934"/>
                    <a:pt x="1030" y="949"/>
                  </a:cubicBezTo>
                  <a:cubicBezTo>
                    <a:pt x="1018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5" y="1042"/>
                    <a:pt x="919" y="1053"/>
                    <a:pt x="904" y="1064"/>
                  </a:cubicBezTo>
                  <a:cubicBezTo>
                    <a:pt x="888" y="1074"/>
                    <a:pt x="871" y="1084"/>
                    <a:pt x="855" y="1093"/>
                  </a:cubicBezTo>
                  <a:cubicBezTo>
                    <a:pt x="838" y="1102"/>
                    <a:pt x="821" y="1110"/>
                    <a:pt x="803" y="1117"/>
                  </a:cubicBezTo>
                  <a:cubicBezTo>
                    <a:pt x="786" y="1124"/>
                    <a:pt x="768" y="1131"/>
                    <a:pt x="750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6" y="1157"/>
                    <a:pt x="637" y="1159"/>
                  </a:cubicBezTo>
                  <a:cubicBezTo>
                    <a:pt x="618" y="1160"/>
                    <a:pt x="599" y="1161"/>
                    <a:pt x="580" y="1161"/>
                  </a:cubicBezTo>
                  <a:cubicBezTo>
                    <a:pt x="561" y="1161"/>
                    <a:pt x="542" y="1160"/>
                    <a:pt x="523" y="1159"/>
                  </a:cubicBezTo>
                  <a:cubicBezTo>
                    <a:pt x="504" y="1157"/>
                    <a:pt x="486" y="1154"/>
                    <a:pt x="467" y="1150"/>
                  </a:cubicBezTo>
                  <a:cubicBezTo>
                    <a:pt x="448" y="1146"/>
                    <a:pt x="430" y="1142"/>
                    <a:pt x="412" y="1136"/>
                  </a:cubicBezTo>
                  <a:cubicBezTo>
                    <a:pt x="393" y="1131"/>
                    <a:pt x="376" y="1124"/>
                    <a:pt x="358" y="1117"/>
                  </a:cubicBezTo>
                  <a:cubicBezTo>
                    <a:pt x="340" y="1110"/>
                    <a:pt x="323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4" y="964"/>
                    <a:pt x="132" y="949"/>
                  </a:cubicBezTo>
                  <a:cubicBezTo>
                    <a:pt x="119" y="934"/>
                    <a:pt x="108" y="919"/>
                    <a:pt x="98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7" y="786"/>
                    <a:pt x="30" y="768"/>
                    <a:pt x="25" y="749"/>
                  </a:cubicBezTo>
                  <a:cubicBezTo>
                    <a:pt x="19" y="731"/>
                    <a:pt x="15" y="713"/>
                    <a:pt x="11" y="694"/>
                  </a:cubicBezTo>
                  <a:cubicBezTo>
                    <a:pt x="7" y="676"/>
                    <a:pt x="4" y="657"/>
                    <a:pt x="3" y="638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3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5" y="448"/>
                    <a:pt x="19" y="430"/>
                    <a:pt x="25" y="412"/>
                  </a:cubicBezTo>
                  <a:cubicBezTo>
                    <a:pt x="30" y="393"/>
                    <a:pt x="37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8" y="258"/>
                  </a:cubicBezTo>
                  <a:cubicBezTo>
                    <a:pt x="108" y="242"/>
                    <a:pt x="119" y="227"/>
                    <a:pt x="132" y="212"/>
                  </a:cubicBezTo>
                  <a:cubicBezTo>
                    <a:pt x="144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2" y="108"/>
                    <a:pt x="258" y="97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3" y="59"/>
                    <a:pt x="340" y="51"/>
                    <a:pt x="358" y="44"/>
                  </a:cubicBezTo>
                  <a:cubicBezTo>
                    <a:pt x="376" y="37"/>
                    <a:pt x="393" y="30"/>
                    <a:pt x="412" y="25"/>
                  </a:cubicBezTo>
                  <a:cubicBezTo>
                    <a:pt x="430" y="19"/>
                    <a:pt x="448" y="15"/>
                    <a:pt x="467" y="11"/>
                  </a:cubicBezTo>
                  <a:cubicBezTo>
                    <a:pt x="486" y="7"/>
                    <a:pt x="504" y="4"/>
                    <a:pt x="523" y="2"/>
                  </a:cubicBezTo>
                  <a:cubicBezTo>
                    <a:pt x="542" y="1"/>
                    <a:pt x="561" y="0"/>
                    <a:pt x="580" y="0"/>
                  </a:cubicBezTo>
                  <a:cubicBezTo>
                    <a:pt x="599" y="0"/>
                    <a:pt x="618" y="1"/>
                    <a:pt x="637" y="2"/>
                  </a:cubicBezTo>
                  <a:cubicBezTo>
                    <a:pt x="656" y="4"/>
                    <a:pt x="675" y="7"/>
                    <a:pt x="694" y="11"/>
                  </a:cubicBezTo>
                  <a:cubicBezTo>
                    <a:pt x="713" y="15"/>
                    <a:pt x="731" y="19"/>
                    <a:pt x="750" y="25"/>
                  </a:cubicBezTo>
                  <a:cubicBezTo>
                    <a:pt x="768" y="30"/>
                    <a:pt x="786" y="37"/>
                    <a:pt x="803" y="44"/>
                  </a:cubicBezTo>
                  <a:cubicBezTo>
                    <a:pt x="821" y="51"/>
                    <a:pt x="838" y="59"/>
                    <a:pt x="855" y="68"/>
                  </a:cubicBezTo>
                  <a:cubicBezTo>
                    <a:pt x="871" y="77"/>
                    <a:pt x="888" y="87"/>
                    <a:pt x="904" y="97"/>
                  </a:cubicBezTo>
                  <a:cubicBezTo>
                    <a:pt x="919" y="108"/>
                    <a:pt x="935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3" y="242"/>
                    <a:pt x="1064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5" y="375"/>
                    <a:pt x="1131" y="393"/>
                    <a:pt x="1136" y="412"/>
                  </a:cubicBezTo>
                  <a:cubicBezTo>
                    <a:pt x="1142" y="430"/>
                    <a:pt x="1147" y="448"/>
                    <a:pt x="1150" y="467"/>
                  </a:cubicBezTo>
                  <a:cubicBezTo>
                    <a:pt x="1154" y="485"/>
                    <a:pt x="1157" y="504"/>
                    <a:pt x="1159" y="523"/>
                  </a:cubicBezTo>
                  <a:cubicBezTo>
                    <a:pt x="1161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3E8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92" name="Google Shape;92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351335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93" name="Google Shape;93;p15"/>
          <p:cNvCxnSpPr/>
          <p:nvPr/>
        </p:nvCxnSpPr>
        <p:spPr>
          <a:xfrm flipH="1" rot="10800000">
            <a:off x="1090875" y="1945875"/>
            <a:ext cx="12690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" name="Google Shape;94;p15"/>
          <p:cNvCxnSpPr/>
          <p:nvPr/>
        </p:nvCxnSpPr>
        <p:spPr>
          <a:xfrm flipH="1" rot="10800000">
            <a:off x="2780925" y="1940100"/>
            <a:ext cx="1477500" cy="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" name="Google Shape;95;p15"/>
          <p:cNvCxnSpPr/>
          <p:nvPr/>
        </p:nvCxnSpPr>
        <p:spPr>
          <a:xfrm>
            <a:off x="4720475" y="1947025"/>
            <a:ext cx="1353000" cy="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" name="Google Shape;96;p15"/>
          <p:cNvCxnSpPr/>
          <p:nvPr/>
        </p:nvCxnSpPr>
        <p:spPr>
          <a:xfrm>
            <a:off x="6510625" y="1936750"/>
            <a:ext cx="1378500" cy="1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7" name="Google Shape;97;p15"/>
          <p:cNvSpPr txBox="1"/>
          <p:nvPr/>
        </p:nvSpPr>
        <p:spPr>
          <a:xfrm>
            <a:off x="280100" y="3035789"/>
            <a:ext cx="1269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Streaming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read from 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payment table.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1829998" y="3009339"/>
            <a:ext cx="1477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Extracts </a:t>
            </a:r>
            <a:r>
              <a:rPr lang="en" sz="1200">
                <a:solidFill>
                  <a:schemeClr val="dk2"/>
                </a:solidFill>
              </a:rPr>
              <a:t>features. Maintain </a:t>
            </a:r>
            <a:r>
              <a:rPr lang="en" sz="1200">
                <a:solidFill>
                  <a:schemeClr val="dk2"/>
                </a:solidFill>
              </a:rPr>
              <a:t>the highest amount paid for each user.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3822198" y="3035789"/>
            <a:ext cx="1477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ML-based fraud detection using the extracted features.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Keeps a blacklist.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5687823" y="3035789"/>
            <a:ext cx="1450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Filter out fraud payments.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Record the number of frauds.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7438123" y="3035789"/>
            <a:ext cx="1372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Real-time report for approved payments.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253624" y="2381764"/>
            <a:ext cx="1269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Source</a:t>
            </a:r>
            <a:endParaRPr b="1" sz="128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(U)</a:t>
            </a:r>
            <a:endParaRPr sz="1500"/>
          </a:p>
        </p:txBody>
      </p:sp>
      <p:sp>
        <p:nvSpPr>
          <p:cNvPr id="103" name="Google Shape;103;p15"/>
          <p:cNvSpPr txBox="1"/>
          <p:nvPr/>
        </p:nvSpPr>
        <p:spPr>
          <a:xfrm>
            <a:off x="1263723" y="2398314"/>
            <a:ext cx="2406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Feature Extractor</a:t>
            </a:r>
            <a:endParaRPr b="1" sz="128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(FE)</a:t>
            </a:r>
            <a:endParaRPr sz="1500"/>
          </a:p>
        </p:txBody>
      </p:sp>
      <p:sp>
        <p:nvSpPr>
          <p:cNvPr id="104" name="Google Shape;104;p15"/>
          <p:cNvSpPr txBox="1"/>
          <p:nvPr/>
        </p:nvSpPr>
        <p:spPr>
          <a:xfrm>
            <a:off x="3472910" y="2398314"/>
            <a:ext cx="21813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Fraud Detector</a:t>
            </a:r>
            <a:endParaRPr b="1" sz="128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(FD)</a:t>
            </a:r>
            <a:endParaRPr sz="1500"/>
          </a:p>
        </p:txBody>
      </p:sp>
      <p:sp>
        <p:nvSpPr>
          <p:cNvPr id="105" name="Google Shape;105;p15"/>
          <p:cNvSpPr txBox="1"/>
          <p:nvPr/>
        </p:nvSpPr>
        <p:spPr>
          <a:xfrm>
            <a:off x="5468810" y="2398314"/>
            <a:ext cx="17277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Fraud Filter</a:t>
            </a:r>
            <a:endParaRPr b="1" sz="128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(FF)</a:t>
            </a:r>
            <a:endParaRPr sz="1500"/>
          </a:p>
        </p:txBody>
      </p:sp>
      <p:sp>
        <p:nvSpPr>
          <p:cNvPr id="106" name="Google Shape;106;p15"/>
          <p:cNvSpPr txBox="1"/>
          <p:nvPr/>
        </p:nvSpPr>
        <p:spPr>
          <a:xfrm>
            <a:off x="7364835" y="2397301"/>
            <a:ext cx="13722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Sink</a:t>
            </a:r>
            <a:endParaRPr b="1" sz="128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(S)</a:t>
            </a:r>
            <a:endParaRPr sz="1500"/>
          </a:p>
        </p:txBody>
      </p:sp>
      <p:sp>
        <p:nvSpPr>
          <p:cNvPr id="107" name="Google Shape;10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Online Algorithm for Responsive Jumps</a:t>
            </a:r>
            <a:endParaRPr/>
          </a:p>
        </p:txBody>
      </p:sp>
      <p:sp>
        <p:nvSpPr>
          <p:cNvPr id="1037" name="Google Shape;1037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8" name="Google Shape;1038;p42"/>
          <p:cNvSpPr txBox="1"/>
          <p:nvPr/>
        </p:nvSpPr>
        <p:spPr>
          <a:xfrm>
            <a:off x="398950" y="1185700"/>
            <a:ext cx="4031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User set time limit </a:t>
            </a:r>
            <a:r>
              <a:rPr lang="en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</a:t>
            </a:r>
            <a:r>
              <a:rPr lang="en" sz="1800">
                <a:solidFill>
                  <a:schemeClr val="dk2"/>
                </a:solidFill>
              </a:rPr>
              <a:t> </a:t>
            </a:r>
            <a:r>
              <a:rPr lang="en" sz="1800">
                <a:solidFill>
                  <a:schemeClr val="dk2"/>
                </a:solidFill>
              </a:rPr>
              <a:t>for</a:t>
            </a:r>
            <a:r>
              <a:rPr lang="en" sz="1800">
                <a:solidFill>
                  <a:schemeClr val="dk2"/>
                </a:solidFill>
              </a:rPr>
              <a:t> a jump: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39" name="Google Shape;1039;p42"/>
          <p:cNvSpPr txBox="1"/>
          <p:nvPr/>
        </p:nvSpPr>
        <p:spPr>
          <a:xfrm>
            <a:off x="549850" y="4074425"/>
            <a:ext cx="8252400" cy="7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If next snapshot is close to a checkpoint, we skip taking checkpoints.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040" name="Google Shape;1040;p42"/>
          <p:cNvCxnSpPr>
            <a:stCxn id="1041" idx="4"/>
          </p:cNvCxnSpPr>
          <p:nvPr/>
        </p:nvCxnSpPr>
        <p:spPr>
          <a:xfrm flipH="1">
            <a:off x="4122988" y="2041500"/>
            <a:ext cx="3600" cy="1736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42" name="Google Shape;1042;p42"/>
          <p:cNvSpPr txBox="1"/>
          <p:nvPr/>
        </p:nvSpPr>
        <p:spPr>
          <a:xfrm>
            <a:off x="3843375" y="3716350"/>
            <a:ext cx="79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Time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43" name="Google Shape;1043;p42"/>
          <p:cNvSpPr/>
          <p:nvPr/>
        </p:nvSpPr>
        <p:spPr>
          <a:xfrm>
            <a:off x="4061800" y="2921650"/>
            <a:ext cx="129600" cy="129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4" name="Google Shape;1044;p42"/>
          <p:cNvSpPr txBox="1"/>
          <p:nvPr/>
        </p:nvSpPr>
        <p:spPr>
          <a:xfrm>
            <a:off x="4191400" y="1784250"/>
            <a:ext cx="799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Start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1041" name="Google Shape;1041;p42"/>
          <p:cNvSpPr/>
          <p:nvPr/>
        </p:nvSpPr>
        <p:spPr>
          <a:xfrm>
            <a:off x="4061788" y="1911900"/>
            <a:ext cx="129600" cy="129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5" name="Google Shape;1045;p42"/>
          <p:cNvSpPr txBox="1"/>
          <p:nvPr/>
        </p:nvSpPr>
        <p:spPr>
          <a:xfrm>
            <a:off x="4581535" y="1777252"/>
            <a:ext cx="1444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(Initial Snapshot)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1046" name="Google Shape;1046;p42"/>
          <p:cNvSpPr txBox="1"/>
          <p:nvPr/>
        </p:nvSpPr>
        <p:spPr>
          <a:xfrm>
            <a:off x="2292175" y="1789817"/>
            <a:ext cx="116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Checkpointed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047" name="Google Shape;1047;p42"/>
          <p:cNvSpPr/>
          <p:nvPr/>
        </p:nvSpPr>
        <p:spPr>
          <a:xfrm rot="10800000">
            <a:off x="3870225" y="2967800"/>
            <a:ext cx="146100" cy="4440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8" name="Google Shape;1048;p42"/>
          <p:cNvSpPr txBox="1"/>
          <p:nvPr/>
        </p:nvSpPr>
        <p:spPr>
          <a:xfrm>
            <a:off x="3455569" y="3032965"/>
            <a:ext cx="4329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&lt;</a:t>
            </a:r>
            <a:r>
              <a:rPr lang="en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</a:t>
            </a:r>
            <a:endParaRPr sz="1200">
              <a:solidFill>
                <a:schemeClr val="dk2"/>
              </a:solidFill>
            </a:endParaRPr>
          </a:p>
        </p:txBody>
      </p:sp>
      <p:cxnSp>
        <p:nvCxnSpPr>
          <p:cNvPr id="1049" name="Google Shape;1049;p42"/>
          <p:cNvCxnSpPr>
            <a:stCxn id="1046" idx="3"/>
            <a:endCxn id="1041" idx="2"/>
          </p:cNvCxnSpPr>
          <p:nvPr/>
        </p:nvCxnSpPr>
        <p:spPr>
          <a:xfrm>
            <a:off x="3455575" y="1974467"/>
            <a:ext cx="606300" cy="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50" name="Google Shape;1050;p42"/>
          <p:cNvSpPr/>
          <p:nvPr/>
        </p:nvSpPr>
        <p:spPr>
          <a:xfrm>
            <a:off x="4060000" y="3129936"/>
            <a:ext cx="129600" cy="129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1" name="Google Shape;1051;p42"/>
          <p:cNvSpPr/>
          <p:nvPr/>
        </p:nvSpPr>
        <p:spPr>
          <a:xfrm>
            <a:off x="4060000" y="3338740"/>
            <a:ext cx="129600" cy="129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2" name="Google Shape;1052;p42"/>
          <p:cNvSpPr txBox="1"/>
          <p:nvPr/>
        </p:nvSpPr>
        <p:spPr>
          <a:xfrm>
            <a:off x="4642575" y="2801800"/>
            <a:ext cx="578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Loa</a:t>
            </a:r>
            <a:r>
              <a:rPr lang="en" sz="1200">
                <a:solidFill>
                  <a:schemeClr val="dk2"/>
                </a:solidFill>
              </a:rPr>
              <a:t>d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053" name="Google Shape;1053;p42"/>
          <p:cNvSpPr txBox="1"/>
          <p:nvPr/>
        </p:nvSpPr>
        <p:spPr>
          <a:xfrm>
            <a:off x="4429525" y="3218900"/>
            <a:ext cx="755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Replay</a:t>
            </a:r>
            <a:endParaRPr sz="1200">
              <a:solidFill>
                <a:schemeClr val="dk2"/>
              </a:solidFill>
            </a:endParaRPr>
          </a:p>
        </p:txBody>
      </p:sp>
      <p:cxnSp>
        <p:nvCxnSpPr>
          <p:cNvPr id="1054" name="Google Shape;1054;p42"/>
          <p:cNvCxnSpPr>
            <a:stCxn id="1043" idx="6"/>
            <a:endCxn id="1050" idx="6"/>
          </p:cNvCxnSpPr>
          <p:nvPr/>
        </p:nvCxnSpPr>
        <p:spPr>
          <a:xfrm flipH="1">
            <a:off x="4189600" y="2986450"/>
            <a:ext cx="1800" cy="208200"/>
          </a:xfrm>
          <a:prstGeom prst="curvedConnector3">
            <a:avLst>
              <a:gd fmla="val -1322916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5" name="Google Shape;1055;p42"/>
          <p:cNvCxnSpPr>
            <a:stCxn id="1043" idx="6"/>
            <a:endCxn id="1051" idx="6"/>
          </p:cNvCxnSpPr>
          <p:nvPr/>
        </p:nvCxnSpPr>
        <p:spPr>
          <a:xfrm flipH="1">
            <a:off x="4189600" y="2986450"/>
            <a:ext cx="1800" cy="417000"/>
          </a:xfrm>
          <a:prstGeom prst="curvedConnector3">
            <a:avLst>
              <a:gd fmla="val -1805416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6" name="Google Shape;1056;p42"/>
          <p:cNvCxnSpPr>
            <a:stCxn id="1052" idx="1"/>
            <a:endCxn id="1043" idx="6"/>
          </p:cNvCxnSpPr>
          <p:nvPr/>
        </p:nvCxnSpPr>
        <p:spPr>
          <a:xfrm rot="10800000">
            <a:off x="4191375" y="2986450"/>
            <a:ext cx="451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Experiments</a:t>
            </a:r>
            <a:endParaRPr/>
          </a:p>
        </p:txBody>
      </p:sp>
      <p:sp>
        <p:nvSpPr>
          <p:cNvPr id="1062" name="Google Shape;1062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common are stateful workflows?</a:t>
            </a:r>
            <a:endParaRPr/>
          </a:p>
        </p:txBody>
      </p:sp>
      <p:pic>
        <p:nvPicPr>
          <p:cNvPr id="1068" name="Google Shape;1068;p44" title="屏幕截图 2025-07-25 17150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85" y="1432600"/>
            <a:ext cx="9038200" cy="217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9" name="Google Shape;1069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Study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5" name="Google Shape;1075;p45" title="屏幕截图 2025-07-25 17153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264325"/>
            <a:ext cx="9143999" cy="3152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6" name="Google Shape;1076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</a:t>
            </a:r>
            <a:r>
              <a:rPr lang="en"/>
              <a:t>overhead</a:t>
            </a:r>
            <a:endParaRPr/>
          </a:p>
        </p:txBody>
      </p:sp>
      <p:pic>
        <p:nvPicPr>
          <p:cNvPr id="1082" name="Google Shape;1082;p46" title="屏幕截图 2025-07-25 17160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9276" y="930175"/>
            <a:ext cx="6941501" cy="382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3" name="Google Shape;1083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Space overhead</a:t>
            </a:r>
            <a:endParaRPr/>
          </a:p>
        </p:txBody>
      </p:sp>
      <p:pic>
        <p:nvPicPr>
          <p:cNvPr id="1089" name="Google Shape;1089;p47" title="屏幕截图 2025-07-25 17162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500" y="908289"/>
            <a:ext cx="7105600" cy="398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0" name="Google Shape;1090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48"/>
          <p:cNvSpPr txBox="1"/>
          <p:nvPr/>
        </p:nvSpPr>
        <p:spPr>
          <a:xfrm>
            <a:off x="257475" y="1243700"/>
            <a:ext cx="84339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Formulated a time-travel debugging paradigm in pipelined execution.</a:t>
            </a:r>
            <a:br>
              <a:rPr lang="en" sz="1800">
                <a:solidFill>
                  <a:schemeClr val="dk2"/>
                </a:solidFill>
              </a:rPr>
            </a:b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Optimized logging to reduce time and space overhead.</a:t>
            </a:r>
            <a:br>
              <a:rPr lang="en" sz="1800">
                <a:solidFill>
                  <a:schemeClr val="dk2"/>
                </a:solidFill>
              </a:rPr>
            </a:b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Debugging primitives.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Checkpointing algorithm for responsive jumps.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Experimental study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96" name="Google Shape;1096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Conclusion: IcedTea for “time-travel debugging”</a:t>
            </a:r>
            <a:endParaRPr/>
          </a:p>
        </p:txBody>
      </p:sp>
      <p:sp>
        <p:nvSpPr>
          <p:cNvPr id="1097" name="Google Shape;1097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98" name="Google Shape;109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0025" y="2707000"/>
            <a:ext cx="1822200" cy="12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49"/>
          <p:cNvSpPr txBox="1"/>
          <p:nvPr>
            <p:ph type="ctrTitle"/>
          </p:nvPr>
        </p:nvSpPr>
        <p:spPr>
          <a:xfrm>
            <a:off x="311700" y="101975"/>
            <a:ext cx="8520600" cy="112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80"/>
              <a:t>IcedTea: Efficient and Responsive Time-Travel Debugging in Dataflow Systems</a:t>
            </a:r>
            <a:endParaRPr sz="2880"/>
          </a:p>
        </p:txBody>
      </p:sp>
      <p:pic>
        <p:nvPicPr>
          <p:cNvPr id="1104" name="Google Shape;110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0375" y="1834100"/>
            <a:ext cx="1331325" cy="133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5" name="Google Shape;1105;p49"/>
          <p:cNvSpPr txBox="1"/>
          <p:nvPr/>
        </p:nvSpPr>
        <p:spPr>
          <a:xfrm>
            <a:off x="2726450" y="3294600"/>
            <a:ext cx="19050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 Slab"/>
                <a:ea typeface="Roboto Slab"/>
                <a:cs typeface="Roboto Slab"/>
                <a:sym typeface="Roboto Slab"/>
              </a:rPr>
              <a:t>Yicong Huang</a:t>
            </a:r>
            <a:endParaRPr b="1" sz="180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106" name="Google Shape;1106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8663" y="1834100"/>
            <a:ext cx="1331325" cy="133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7" name="Google Shape;1107;p49"/>
          <p:cNvSpPr txBox="1"/>
          <p:nvPr/>
        </p:nvSpPr>
        <p:spPr>
          <a:xfrm>
            <a:off x="7021825" y="3318975"/>
            <a:ext cx="13050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 Slab"/>
                <a:ea typeface="Roboto Slab"/>
                <a:cs typeface="Roboto Slab"/>
                <a:sym typeface="Roboto Slab"/>
              </a:rPr>
              <a:t>Chen Li</a:t>
            </a:r>
            <a:endParaRPr b="1" sz="180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108" name="Google Shape;1108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4562" y="1834088"/>
            <a:ext cx="1405499" cy="1305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9" name="Google Shape;1109;p49"/>
          <p:cNvSpPr txBox="1"/>
          <p:nvPr/>
        </p:nvSpPr>
        <p:spPr>
          <a:xfrm>
            <a:off x="4782666" y="3268275"/>
            <a:ext cx="18693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 Slab"/>
                <a:ea typeface="Roboto Slab"/>
                <a:cs typeface="Roboto Slab"/>
                <a:sym typeface="Roboto Slab"/>
              </a:rPr>
              <a:t>Zuozhi Wang</a:t>
            </a:r>
            <a:endParaRPr b="1" sz="180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110" name="Google Shape;1110;p49"/>
          <p:cNvPicPr preferRelativeResize="0"/>
          <p:nvPr/>
        </p:nvPicPr>
        <p:blipFill rotWithShape="1">
          <a:blip r:embed="rId6">
            <a:alphaModFix/>
          </a:blip>
          <a:srcRect b="54472" l="40557" r="19054" t="20023"/>
          <a:stretch/>
        </p:blipFill>
        <p:spPr>
          <a:xfrm>
            <a:off x="864450" y="1834091"/>
            <a:ext cx="1405500" cy="133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1" name="Google Shape;1111;p49"/>
          <p:cNvSpPr txBox="1"/>
          <p:nvPr/>
        </p:nvSpPr>
        <p:spPr>
          <a:xfrm>
            <a:off x="614692" y="3237625"/>
            <a:ext cx="19050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 Slab"/>
                <a:ea typeface="Roboto Slab"/>
                <a:cs typeface="Roboto Slab"/>
                <a:sym typeface="Roboto Slab"/>
              </a:rPr>
              <a:t>S</a:t>
            </a:r>
            <a:r>
              <a:rPr b="1" lang="en" sz="1800">
                <a:latin typeface="Roboto Slab"/>
                <a:ea typeface="Roboto Slab"/>
                <a:cs typeface="Roboto Slab"/>
                <a:sym typeface="Roboto Slab"/>
              </a:rPr>
              <a:t>hengquan Ni</a:t>
            </a:r>
            <a:endParaRPr b="1" sz="180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112" name="Google Shape;1112;p49" title="屏幕截图_2025-07-25_143750-removebg-preview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04147" y="4268551"/>
            <a:ext cx="3436724" cy="78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3" name="Google Shape;1113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9" name="Google Shape;1119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Backup slides</a:t>
            </a:r>
            <a:endParaRPr/>
          </a:p>
        </p:txBody>
      </p:sp>
      <p:sp>
        <p:nvSpPr>
          <p:cNvPr id="1125" name="Google Shape;1125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16"/>
          <p:cNvGrpSpPr/>
          <p:nvPr/>
        </p:nvGrpSpPr>
        <p:grpSpPr>
          <a:xfrm>
            <a:off x="1018805" y="1746730"/>
            <a:ext cx="418320" cy="417960"/>
            <a:chOff x="1018805" y="1746730"/>
            <a:chExt cx="418320" cy="417960"/>
          </a:xfrm>
        </p:grpSpPr>
        <p:sp>
          <p:nvSpPr>
            <p:cNvPr id="113" name="Google Shape;113;p16"/>
            <p:cNvSpPr/>
            <p:nvPr/>
          </p:nvSpPr>
          <p:spPr>
            <a:xfrm>
              <a:off x="1018805" y="1746730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1"/>
                  </a:moveTo>
                  <a:cubicBezTo>
                    <a:pt x="1162" y="600"/>
                    <a:pt x="1161" y="619"/>
                    <a:pt x="1159" y="638"/>
                  </a:cubicBezTo>
                  <a:cubicBezTo>
                    <a:pt x="1157" y="657"/>
                    <a:pt x="1154" y="676"/>
                    <a:pt x="1151" y="694"/>
                  </a:cubicBezTo>
                  <a:cubicBezTo>
                    <a:pt x="1147" y="713"/>
                    <a:pt x="1142" y="731"/>
                    <a:pt x="1137" y="750"/>
                  </a:cubicBezTo>
                  <a:cubicBezTo>
                    <a:pt x="1131" y="768"/>
                    <a:pt x="1125" y="786"/>
                    <a:pt x="1118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5" y="888"/>
                    <a:pt x="1064" y="904"/>
                  </a:cubicBezTo>
                  <a:cubicBezTo>
                    <a:pt x="1054" y="919"/>
                    <a:pt x="1042" y="935"/>
                    <a:pt x="1030" y="949"/>
                  </a:cubicBezTo>
                  <a:cubicBezTo>
                    <a:pt x="1018" y="964"/>
                    <a:pt x="1005" y="978"/>
                    <a:pt x="992" y="991"/>
                  </a:cubicBezTo>
                  <a:cubicBezTo>
                    <a:pt x="979" y="1005"/>
                    <a:pt x="964" y="1018"/>
                    <a:pt x="950" y="1030"/>
                  </a:cubicBezTo>
                  <a:cubicBezTo>
                    <a:pt x="935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7" y="1102"/>
                    <a:pt x="820" y="1110"/>
                    <a:pt x="803" y="1117"/>
                  </a:cubicBezTo>
                  <a:cubicBezTo>
                    <a:pt x="785" y="1125"/>
                    <a:pt x="767" y="1131"/>
                    <a:pt x="749" y="1136"/>
                  </a:cubicBezTo>
                  <a:cubicBezTo>
                    <a:pt x="731" y="1142"/>
                    <a:pt x="712" y="1147"/>
                    <a:pt x="694" y="1150"/>
                  </a:cubicBezTo>
                  <a:cubicBezTo>
                    <a:pt x="675" y="1154"/>
                    <a:pt x="656" y="1157"/>
                    <a:pt x="637" y="1159"/>
                  </a:cubicBezTo>
                  <a:cubicBezTo>
                    <a:pt x="619" y="1161"/>
                    <a:pt x="600" y="1161"/>
                    <a:pt x="581" y="1161"/>
                  </a:cubicBezTo>
                  <a:cubicBezTo>
                    <a:pt x="562" y="1161"/>
                    <a:pt x="543" y="1161"/>
                    <a:pt x="524" y="1159"/>
                  </a:cubicBezTo>
                  <a:cubicBezTo>
                    <a:pt x="505" y="1157"/>
                    <a:pt x="486" y="1154"/>
                    <a:pt x="467" y="1150"/>
                  </a:cubicBezTo>
                  <a:cubicBezTo>
                    <a:pt x="449" y="1147"/>
                    <a:pt x="430" y="1142"/>
                    <a:pt x="412" y="1136"/>
                  </a:cubicBezTo>
                  <a:cubicBezTo>
                    <a:pt x="394" y="1131"/>
                    <a:pt x="376" y="1125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9"/>
                  </a:cubicBezTo>
                  <a:cubicBezTo>
                    <a:pt x="120" y="935"/>
                    <a:pt x="109" y="919"/>
                    <a:pt x="98" y="904"/>
                  </a:cubicBezTo>
                  <a:cubicBezTo>
                    <a:pt x="88" y="888"/>
                    <a:pt x="78" y="871"/>
                    <a:pt x="69" y="855"/>
                  </a:cubicBezTo>
                  <a:cubicBezTo>
                    <a:pt x="60" y="838"/>
                    <a:pt x="52" y="821"/>
                    <a:pt x="44" y="803"/>
                  </a:cubicBezTo>
                  <a:cubicBezTo>
                    <a:pt x="37" y="786"/>
                    <a:pt x="31" y="768"/>
                    <a:pt x="25" y="750"/>
                  </a:cubicBezTo>
                  <a:cubicBezTo>
                    <a:pt x="20" y="731"/>
                    <a:pt x="15" y="713"/>
                    <a:pt x="11" y="694"/>
                  </a:cubicBezTo>
                  <a:cubicBezTo>
                    <a:pt x="8" y="676"/>
                    <a:pt x="5" y="657"/>
                    <a:pt x="3" y="638"/>
                  </a:cubicBezTo>
                  <a:cubicBezTo>
                    <a:pt x="1" y="619"/>
                    <a:pt x="0" y="600"/>
                    <a:pt x="0" y="581"/>
                  </a:cubicBezTo>
                  <a:cubicBezTo>
                    <a:pt x="0" y="562"/>
                    <a:pt x="1" y="543"/>
                    <a:pt x="3" y="524"/>
                  </a:cubicBezTo>
                  <a:cubicBezTo>
                    <a:pt x="5" y="505"/>
                    <a:pt x="8" y="487"/>
                    <a:pt x="11" y="468"/>
                  </a:cubicBezTo>
                  <a:cubicBezTo>
                    <a:pt x="15" y="449"/>
                    <a:pt x="20" y="431"/>
                    <a:pt x="25" y="413"/>
                  </a:cubicBezTo>
                  <a:cubicBezTo>
                    <a:pt x="31" y="394"/>
                    <a:pt x="37" y="376"/>
                    <a:pt x="44" y="358"/>
                  </a:cubicBezTo>
                  <a:cubicBezTo>
                    <a:pt x="52" y="340"/>
                    <a:pt x="60" y="323"/>
                    <a:pt x="69" y="307"/>
                  </a:cubicBezTo>
                  <a:cubicBezTo>
                    <a:pt x="78" y="290"/>
                    <a:pt x="88" y="274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4"/>
                    <a:pt x="212" y="132"/>
                  </a:cubicBezTo>
                  <a:cubicBezTo>
                    <a:pt x="227" y="119"/>
                    <a:pt x="242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7" y="11"/>
                  </a:cubicBezTo>
                  <a:cubicBezTo>
                    <a:pt x="486" y="7"/>
                    <a:pt x="505" y="4"/>
                    <a:pt x="524" y="3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7" y="3"/>
                  </a:cubicBezTo>
                  <a:cubicBezTo>
                    <a:pt x="656" y="4"/>
                    <a:pt x="675" y="7"/>
                    <a:pt x="694" y="11"/>
                  </a:cubicBezTo>
                  <a:cubicBezTo>
                    <a:pt x="712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7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5" y="119"/>
                    <a:pt x="950" y="132"/>
                  </a:cubicBezTo>
                  <a:cubicBezTo>
                    <a:pt x="964" y="144"/>
                    <a:pt x="979" y="156"/>
                    <a:pt x="992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4" y="242"/>
                    <a:pt x="1064" y="258"/>
                  </a:cubicBezTo>
                  <a:cubicBezTo>
                    <a:pt x="1075" y="274"/>
                    <a:pt x="1084" y="290"/>
                    <a:pt x="1093" y="307"/>
                  </a:cubicBezTo>
                  <a:cubicBezTo>
                    <a:pt x="1102" y="323"/>
                    <a:pt x="1110" y="340"/>
                    <a:pt x="1118" y="358"/>
                  </a:cubicBezTo>
                  <a:cubicBezTo>
                    <a:pt x="1125" y="376"/>
                    <a:pt x="1131" y="394"/>
                    <a:pt x="1137" y="413"/>
                  </a:cubicBezTo>
                  <a:cubicBezTo>
                    <a:pt x="1142" y="431"/>
                    <a:pt x="1147" y="449"/>
                    <a:pt x="1151" y="468"/>
                  </a:cubicBezTo>
                  <a:cubicBezTo>
                    <a:pt x="1154" y="487"/>
                    <a:pt x="1157" y="505"/>
                    <a:pt x="1159" y="524"/>
                  </a:cubicBezTo>
                  <a:cubicBezTo>
                    <a:pt x="1161" y="543"/>
                    <a:pt x="1162" y="562"/>
                    <a:pt x="1162" y="581"/>
                  </a:cubicBezTo>
                  <a:close/>
                </a:path>
              </a:pathLst>
            </a:custGeom>
            <a:solidFill>
              <a:srgbClr val="DBEAFE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14" name="Google Shape;114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52725" y="1838890"/>
              <a:ext cx="15012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5" name="Google Shape;115;p16"/>
          <p:cNvGrpSpPr/>
          <p:nvPr/>
        </p:nvGrpSpPr>
        <p:grpSpPr>
          <a:xfrm>
            <a:off x="2659203" y="1746735"/>
            <a:ext cx="418320" cy="417960"/>
            <a:chOff x="2659203" y="1746735"/>
            <a:chExt cx="418320" cy="417960"/>
          </a:xfrm>
        </p:grpSpPr>
        <p:sp>
          <p:nvSpPr>
            <p:cNvPr id="116" name="Google Shape;116;p16"/>
            <p:cNvSpPr/>
            <p:nvPr/>
          </p:nvSpPr>
          <p:spPr>
            <a:xfrm>
              <a:off x="2659203" y="1746735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0"/>
                  </a:moveTo>
                  <a:cubicBezTo>
                    <a:pt x="1162" y="599"/>
                    <a:pt x="1161" y="618"/>
                    <a:pt x="1159" y="637"/>
                  </a:cubicBezTo>
                  <a:cubicBezTo>
                    <a:pt x="1156" y="656"/>
                    <a:pt x="1154" y="675"/>
                    <a:pt x="1150" y="693"/>
                  </a:cubicBezTo>
                  <a:cubicBezTo>
                    <a:pt x="1146" y="712"/>
                    <a:pt x="1142" y="730"/>
                    <a:pt x="1136" y="748"/>
                  </a:cubicBezTo>
                  <a:cubicBezTo>
                    <a:pt x="1131" y="767"/>
                    <a:pt x="1124" y="785"/>
                    <a:pt x="1117" y="802"/>
                  </a:cubicBezTo>
                  <a:cubicBezTo>
                    <a:pt x="1110" y="820"/>
                    <a:pt x="1101" y="837"/>
                    <a:pt x="1093" y="854"/>
                  </a:cubicBezTo>
                  <a:cubicBezTo>
                    <a:pt x="1084" y="870"/>
                    <a:pt x="1074" y="887"/>
                    <a:pt x="1063" y="902"/>
                  </a:cubicBezTo>
                  <a:cubicBezTo>
                    <a:pt x="1053" y="918"/>
                    <a:pt x="1041" y="933"/>
                    <a:pt x="1029" y="948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7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0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3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8"/>
                  </a:cubicBezTo>
                  <a:cubicBezTo>
                    <a:pt x="120" y="933"/>
                    <a:pt x="109" y="918"/>
                    <a:pt x="98" y="902"/>
                  </a:cubicBezTo>
                  <a:cubicBezTo>
                    <a:pt x="88" y="887"/>
                    <a:pt x="78" y="870"/>
                    <a:pt x="69" y="854"/>
                  </a:cubicBezTo>
                  <a:cubicBezTo>
                    <a:pt x="60" y="837"/>
                    <a:pt x="52" y="820"/>
                    <a:pt x="45" y="802"/>
                  </a:cubicBezTo>
                  <a:cubicBezTo>
                    <a:pt x="37" y="785"/>
                    <a:pt x="31" y="767"/>
                    <a:pt x="25" y="748"/>
                  </a:cubicBezTo>
                  <a:cubicBezTo>
                    <a:pt x="20" y="730"/>
                    <a:pt x="15" y="712"/>
                    <a:pt x="12" y="693"/>
                  </a:cubicBezTo>
                  <a:cubicBezTo>
                    <a:pt x="8" y="675"/>
                    <a:pt x="5" y="656"/>
                    <a:pt x="3" y="637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3" y="523"/>
                  </a:cubicBezTo>
                  <a:cubicBezTo>
                    <a:pt x="5" y="504"/>
                    <a:pt x="8" y="485"/>
                    <a:pt x="12" y="467"/>
                  </a:cubicBezTo>
                  <a:cubicBezTo>
                    <a:pt x="15" y="448"/>
                    <a:pt x="20" y="430"/>
                    <a:pt x="25" y="412"/>
                  </a:cubicBezTo>
                  <a:cubicBezTo>
                    <a:pt x="31" y="393"/>
                    <a:pt x="37" y="376"/>
                    <a:pt x="45" y="358"/>
                  </a:cubicBezTo>
                  <a:cubicBezTo>
                    <a:pt x="52" y="340"/>
                    <a:pt x="60" y="323"/>
                    <a:pt x="69" y="306"/>
                  </a:cubicBezTo>
                  <a:cubicBezTo>
                    <a:pt x="78" y="290"/>
                    <a:pt x="88" y="273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3"/>
                    <a:pt x="213" y="131"/>
                  </a:cubicBezTo>
                  <a:cubicBezTo>
                    <a:pt x="227" y="119"/>
                    <a:pt x="243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1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1" y="323"/>
                    <a:pt x="1110" y="340"/>
                    <a:pt x="1117" y="358"/>
                  </a:cubicBezTo>
                  <a:cubicBezTo>
                    <a:pt x="1124" y="376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6" y="504"/>
                    <a:pt x="1159" y="523"/>
                  </a:cubicBezTo>
                  <a:cubicBezTo>
                    <a:pt x="1161" y="542"/>
                    <a:pt x="1162" y="561"/>
                    <a:pt x="1162" y="580"/>
                  </a:cubicBezTo>
                  <a:close/>
                </a:path>
              </a:pathLst>
            </a:custGeom>
            <a:solidFill>
              <a:srgbClr val="DCFCE7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17" name="Google Shape;117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84843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Google Shape;118;p16"/>
          <p:cNvGrpSpPr/>
          <p:nvPr/>
        </p:nvGrpSpPr>
        <p:grpSpPr>
          <a:xfrm>
            <a:off x="4286710" y="1746735"/>
            <a:ext cx="417960" cy="417960"/>
            <a:chOff x="4286710" y="1746735"/>
            <a:chExt cx="417960" cy="417960"/>
          </a:xfrm>
        </p:grpSpPr>
        <p:sp>
          <p:nvSpPr>
            <p:cNvPr id="119" name="Google Shape;119;p16"/>
            <p:cNvSpPr/>
            <p:nvPr/>
          </p:nvSpPr>
          <p:spPr>
            <a:xfrm>
              <a:off x="4286710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0" y="618"/>
                    <a:pt x="1158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6" y="713"/>
                    <a:pt x="1142" y="731"/>
                    <a:pt x="1136" y="749"/>
                  </a:cubicBezTo>
                  <a:cubicBezTo>
                    <a:pt x="1131" y="768"/>
                    <a:pt x="1124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3" y="903"/>
                  </a:cubicBezTo>
                  <a:cubicBezTo>
                    <a:pt x="1053" y="919"/>
                    <a:pt x="1042" y="934"/>
                    <a:pt x="1029" y="949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8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1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1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3" y="964"/>
                    <a:pt x="131" y="949"/>
                  </a:cubicBezTo>
                  <a:cubicBezTo>
                    <a:pt x="119" y="934"/>
                    <a:pt x="108" y="919"/>
                    <a:pt x="97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6" y="786"/>
                    <a:pt x="30" y="768"/>
                    <a:pt x="25" y="749"/>
                  </a:cubicBezTo>
                  <a:cubicBezTo>
                    <a:pt x="19" y="731"/>
                    <a:pt x="14" y="713"/>
                    <a:pt x="11" y="694"/>
                  </a:cubicBezTo>
                  <a:cubicBezTo>
                    <a:pt x="7" y="676"/>
                    <a:pt x="4" y="657"/>
                    <a:pt x="2" y="638"/>
                  </a:cubicBezTo>
                  <a:cubicBezTo>
                    <a:pt x="0" y="618"/>
                    <a:pt x="0" y="599"/>
                    <a:pt x="0" y="580"/>
                  </a:cubicBezTo>
                  <a:cubicBezTo>
                    <a:pt x="0" y="561"/>
                    <a:pt x="0" y="542"/>
                    <a:pt x="2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4" y="448"/>
                    <a:pt x="19" y="430"/>
                    <a:pt x="25" y="412"/>
                  </a:cubicBezTo>
                  <a:cubicBezTo>
                    <a:pt x="30" y="393"/>
                    <a:pt x="36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7" y="258"/>
                  </a:cubicBezTo>
                  <a:cubicBezTo>
                    <a:pt x="108" y="242"/>
                    <a:pt x="119" y="227"/>
                    <a:pt x="131" y="212"/>
                  </a:cubicBezTo>
                  <a:cubicBezTo>
                    <a:pt x="143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3" y="108"/>
                    <a:pt x="258" y="97"/>
                  </a:cubicBezTo>
                  <a:cubicBezTo>
                    <a:pt x="274" y="87"/>
                    <a:pt x="291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1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8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7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2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4" y="375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7" y="504"/>
                    <a:pt x="1158" y="523"/>
                  </a:cubicBezTo>
                  <a:cubicBezTo>
                    <a:pt x="1160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FEDD5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20" name="Google Shape;120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395430" y="1838895"/>
              <a:ext cx="20844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16"/>
          <p:cNvGrpSpPr/>
          <p:nvPr/>
        </p:nvGrpSpPr>
        <p:grpSpPr>
          <a:xfrm>
            <a:off x="5756383" y="1746735"/>
            <a:ext cx="417960" cy="417960"/>
            <a:chOff x="5633345" y="1746735"/>
            <a:chExt cx="417960" cy="417960"/>
          </a:xfrm>
        </p:grpSpPr>
        <p:sp>
          <p:nvSpPr>
            <p:cNvPr id="122" name="Google Shape;122;p16"/>
            <p:cNvSpPr/>
            <p:nvPr/>
          </p:nvSpPr>
          <p:spPr>
            <a:xfrm>
              <a:off x="5633345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0" y="618"/>
                    <a:pt x="1159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6" y="713"/>
                    <a:pt x="1142" y="731"/>
                    <a:pt x="1136" y="749"/>
                  </a:cubicBezTo>
                  <a:cubicBezTo>
                    <a:pt x="1131" y="768"/>
                    <a:pt x="1124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4" y="903"/>
                  </a:cubicBezTo>
                  <a:cubicBezTo>
                    <a:pt x="1053" y="919"/>
                    <a:pt x="1042" y="934"/>
                    <a:pt x="1030" y="949"/>
                  </a:cubicBezTo>
                  <a:cubicBezTo>
                    <a:pt x="1018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8" y="1074"/>
                    <a:pt x="871" y="1084"/>
                    <a:pt x="855" y="1093"/>
                  </a:cubicBezTo>
                  <a:cubicBezTo>
                    <a:pt x="838" y="1102"/>
                    <a:pt x="821" y="1110"/>
                    <a:pt x="803" y="1117"/>
                  </a:cubicBezTo>
                  <a:cubicBezTo>
                    <a:pt x="786" y="1124"/>
                    <a:pt x="768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6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8" y="1146"/>
                    <a:pt x="430" y="1142"/>
                    <a:pt x="412" y="1136"/>
                  </a:cubicBezTo>
                  <a:cubicBezTo>
                    <a:pt x="393" y="1131"/>
                    <a:pt x="375" y="1124"/>
                    <a:pt x="358" y="1117"/>
                  </a:cubicBezTo>
                  <a:cubicBezTo>
                    <a:pt x="340" y="1110"/>
                    <a:pt x="323" y="1102"/>
                    <a:pt x="306" y="1093"/>
                  </a:cubicBezTo>
                  <a:cubicBezTo>
                    <a:pt x="290" y="1084"/>
                    <a:pt x="273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3" y="964"/>
                    <a:pt x="131" y="949"/>
                  </a:cubicBezTo>
                  <a:cubicBezTo>
                    <a:pt x="119" y="934"/>
                    <a:pt x="108" y="919"/>
                    <a:pt x="97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7" y="786"/>
                    <a:pt x="30" y="768"/>
                    <a:pt x="25" y="749"/>
                  </a:cubicBezTo>
                  <a:cubicBezTo>
                    <a:pt x="19" y="731"/>
                    <a:pt x="15" y="713"/>
                    <a:pt x="11" y="694"/>
                  </a:cubicBezTo>
                  <a:cubicBezTo>
                    <a:pt x="7" y="676"/>
                    <a:pt x="4" y="657"/>
                    <a:pt x="2" y="638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2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5" y="448"/>
                    <a:pt x="19" y="430"/>
                    <a:pt x="25" y="412"/>
                  </a:cubicBezTo>
                  <a:cubicBezTo>
                    <a:pt x="30" y="393"/>
                    <a:pt x="37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7" y="258"/>
                  </a:cubicBezTo>
                  <a:cubicBezTo>
                    <a:pt x="108" y="242"/>
                    <a:pt x="119" y="227"/>
                    <a:pt x="131" y="212"/>
                  </a:cubicBezTo>
                  <a:cubicBezTo>
                    <a:pt x="143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2" y="108"/>
                    <a:pt x="258" y="97"/>
                  </a:cubicBezTo>
                  <a:cubicBezTo>
                    <a:pt x="273" y="87"/>
                    <a:pt x="290" y="77"/>
                    <a:pt x="306" y="68"/>
                  </a:cubicBezTo>
                  <a:cubicBezTo>
                    <a:pt x="323" y="59"/>
                    <a:pt x="340" y="51"/>
                    <a:pt x="358" y="44"/>
                  </a:cubicBezTo>
                  <a:cubicBezTo>
                    <a:pt x="375" y="37"/>
                    <a:pt x="393" y="30"/>
                    <a:pt x="412" y="25"/>
                  </a:cubicBezTo>
                  <a:cubicBezTo>
                    <a:pt x="430" y="19"/>
                    <a:pt x="448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6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8" y="30"/>
                    <a:pt x="786" y="37"/>
                    <a:pt x="803" y="44"/>
                  </a:cubicBezTo>
                  <a:cubicBezTo>
                    <a:pt x="821" y="51"/>
                    <a:pt x="838" y="59"/>
                    <a:pt x="855" y="68"/>
                  </a:cubicBezTo>
                  <a:cubicBezTo>
                    <a:pt x="871" y="77"/>
                    <a:pt x="888" y="87"/>
                    <a:pt x="903" y="97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3" y="242"/>
                    <a:pt x="1064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4" y="375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7" y="504"/>
                    <a:pt x="1159" y="523"/>
                  </a:cubicBezTo>
                  <a:cubicBezTo>
                    <a:pt x="1160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EE2E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23" name="Google Shape;123;p1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758625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16"/>
          <p:cNvGrpSpPr/>
          <p:nvPr/>
        </p:nvGrpSpPr>
        <p:grpSpPr>
          <a:xfrm>
            <a:off x="7408155" y="1732897"/>
            <a:ext cx="417960" cy="417960"/>
            <a:chOff x="7226055" y="1746735"/>
            <a:chExt cx="417960" cy="417960"/>
          </a:xfrm>
        </p:grpSpPr>
        <p:sp>
          <p:nvSpPr>
            <p:cNvPr id="125" name="Google Shape;125;p16"/>
            <p:cNvSpPr/>
            <p:nvPr/>
          </p:nvSpPr>
          <p:spPr>
            <a:xfrm>
              <a:off x="7226055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1" y="618"/>
                    <a:pt x="1159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7" y="713"/>
                    <a:pt x="1142" y="731"/>
                    <a:pt x="1136" y="749"/>
                  </a:cubicBezTo>
                  <a:cubicBezTo>
                    <a:pt x="1131" y="768"/>
                    <a:pt x="1125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4" y="903"/>
                  </a:cubicBezTo>
                  <a:cubicBezTo>
                    <a:pt x="1053" y="919"/>
                    <a:pt x="1042" y="934"/>
                    <a:pt x="1030" y="949"/>
                  </a:cubicBezTo>
                  <a:cubicBezTo>
                    <a:pt x="1018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5" y="1042"/>
                    <a:pt x="919" y="1053"/>
                    <a:pt x="904" y="1064"/>
                  </a:cubicBezTo>
                  <a:cubicBezTo>
                    <a:pt x="888" y="1074"/>
                    <a:pt x="871" y="1084"/>
                    <a:pt x="855" y="1093"/>
                  </a:cubicBezTo>
                  <a:cubicBezTo>
                    <a:pt x="838" y="1102"/>
                    <a:pt x="821" y="1110"/>
                    <a:pt x="803" y="1117"/>
                  </a:cubicBezTo>
                  <a:cubicBezTo>
                    <a:pt x="786" y="1124"/>
                    <a:pt x="768" y="1131"/>
                    <a:pt x="750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6" y="1157"/>
                    <a:pt x="637" y="1159"/>
                  </a:cubicBezTo>
                  <a:cubicBezTo>
                    <a:pt x="618" y="1160"/>
                    <a:pt x="599" y="1161"/>
                    <a:pt x="580" y="1161"/>
                  </a:cubicBezTo>
                  <a:cubicBezTo>
                    <a:pt x="561" y="1161"/>
                    <a:pt x="542" y="1160"/>
                    <a:pt x="523" y="1159"/>
                  </a:cubicBezTo>
                  <a:cubicBezTo>
                    <a:pt x="504" y="1157"/>
                    <a:pt x="486" y="1154"/>
                    <a:pt x="467" y="1150"/>
                  </a:cubicBezTo>
                  <a:cubicBezTo>
                    <a:pt x="448" y="1146"/>
                    <a:pt x="430" y="1142"/>
                    <a:pt x="412" y="1136"/>
                  </a:cubicBezTo>
                  <a:cubicBezTo>
                    <a:pt x="393" y="1131"/>
                    <a:pt x="376" y="1124"/>
                    <a:pt x="358" y="1117"/>
                  </a:cubicBezTo>
                  <a:cubicBezTo>
                    <a:pt x="340" y="1110"/>
                    <a:pt x="323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4" y="964"/>
                    <a:pt x="132" y="949"/>
                  </a:cubicBezTo>
                  <a:cubicBezTo>
                    <a:pt x="119" y="934"/>
                    <a:pt x="108" y="919"/>
                    <a:pt x="98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7" y="786"/>
                    <a:pt x="30" y="768"/>
                    <a:pt x="25" y="749"/>
                  </a:cubicBezTo>
                  <a:cubicBezTo>
                    <a:pt x="19" y="731"/>
                    <a:pt x="15" y="713"/>
                    <a:pt x="11" y="694"/>
                  </a:cubicBezTo>
                  <a:cubicBezTo>
                    <a:pt x="7" y="676"/>
                    <a:pt x="4" y="657"/>
                    <a:pt x="3" y="638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3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5" y="448"/>
                    <a:pt x="19" y="430"/>
                    <a:pt x="25" y="412"/>
                  </a:cubicBezTo>
                  <a:cubicBezTo>
                    <a:pt x="30" y="393"/>
                    <a:pt x="37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8" y="258"/>
                  </a:cubicBezTo>
                  <a:cubicBezTo>
                    <a:pt x="108" y="242"/>
                    <a:pt x="119" y="227"/>
                    <a:pt x="132" y="212"/>
                  </a:cubicBezTo>
                  <a:cubicBezTo>
                    <a:pt x="144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2" y="108"/>
                    <a:pt x="258" y="97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3" y="59"/>
                    <a:pt x="340" y="51"/>
                    <a:pt x="358" y="44"/>
                  </a:cubicBezTo>
                  <a:cubicBezTo>
                    <a:pt x="376" y="37"/>
                    <a:pt x="393" y="30"/>
                    <a:pt x="412" y="25"/>
                  </a:cubicBezTo>
                  <a:cubicBezTo>
                    <a:pt x="430" y="19"/>
                    <a:pt x="448" y="15"/>
                    <a:pt x="467" y="11"/>
                  </a:cubicBezTo>
                  <a:cubicBezTo>
                    <a:pt x="486" y="7"/>
                    <a:pt x="504" y="4"/>
                    <a:pt x="523" y="2"/>
                  </a:cubicBezTo>
                  <a:cubicBezTo>
                    <a:pt x="542" y="1"/>
                    <a:pt x="561" y="0"/>
                    <a:pt x="580" y="0"/>
                  </a:cubicBezTo>
                  <a:cubicBezTo>
                    <a:pt x="599" y="0"/>
                    <a:pt x="618" y="1"/>
                    <a:pt x="637" y="2"/>
                  </a:cubicBezTo>
                  <a:cubicBezTo>
                    <a:pt x="656" y="4"/>
                    <a:pt x="675" y="7"/>
                    <a:pt x="694" y="11"/>
                  </a:cubicBezTo>
                  <a:cubicBezTo>
                    <a:pt x="713" y="15"/>
                    <a:pt x="731" y="19"/>
                    <a:pt x="750" y="25"/>
                  </a:cubicBezTo>
                  <a:cubicBezTo>
                    <a:pt x="768" y="30"/>
                    <a:pt x="786" y="37"/>
                    <a:pt x="803" y="44"/>
                  </a:cubicBezTo>
                  <a:cubicBezTo>
                    <a:pt x="821" y="51"/>
                    <a:pt x="838" y="59"/>
                    <a:pt x="855" y="68"/>
                  </a:cubicBezTo>
                  <a:cubicBezTo>
                    <a:pt x="871" y="77"/>
                    <a:pt x="888" y="87"/>
                    <a:pt x="904" y="97"/>
                  </a:cubicBezTo>
                  <a:cubicBezTo>
                    <a:pt x="919" y="108"/>
                    <a:pt x="935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3" y="242"/>
                    <a:pt x="1064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5" y="375"/>
                    <a:pt x="1131" y="393"/>
                    <a:pt x="1136" y="412"/>
                  </a:cubicBezTo>
                  <a:cubicBezTo>
                    <a:pt x="1142" y="430"/>
                    <a:pt x="1147" y="448"/>
                    <a:pt x="1150" y="467"/>
                  </a:cubicBezTo>
                  <a:cubicBezTo>
                    <a:pt x="1154" y="485"/>
                    <a:pt x="1157" y="504"/>
                    <a:pt x="1159" y="523"/>
                  </a:cubicBezTo>
                  <a:cubicBezTo>
                    <a:pt x="1161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3E8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26" name="Google Shape;126;p1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351335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7" name="Google Shape;127;p16"/>
          <p:cNvCxnSpPr/>
          <p:nvPr/>
        </p:nvCxnSpPr>
        <p:spPr>
          <a:xfrm>
            <a:off x="1441575" y="1952425"/>
            <a:ext cx="12177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8" name="Google Shape;128;p16"/>
          <p:cNvCxnSpPr/>
          <p:nvPr/>
        </p:nvCxnSpPr>
        <p:spPr>
          <a:xfrm flipH="1" rot="10800000">
            <a:off x="3093100" y="1940025"/>
            <a:ext cx="1165200" cy="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9" name="Google Shape;129;p16"/>
          <p:cNvCxnSpPr/>
          <p:nvPr/>
        </p:nvCxnSpPr>
        <p:spPr>
          <a:xfrm>
            <a:off x="4720475" y="1947025"/>
            <a:ext cx="10365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0" name="Google Shape;130;p16"/>
          <p:cNvCxnSpPr/>
          <p:nvPr/>
        </p:nvCxnSpPr>
        <p:spPr>
          <a:xfrm flipH="1" rot="10800000">
            <a:off x="6184250" y="1954125"/>
            <a:ext cx="12327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1" name="Google Shape;131;p16"/>
          <p:cNvSpPr txBox="1"/>
          <p:nvPr/>
        </p:nvSpPr>
        <p:spPr>
          <a:xfrm>
            <a:off x="2186013" y="2465575"/>
            <a:ext cx="1364700" cy="36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Top payments: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3813325" y="2465575"/>
            <a:ext cx="1364700" cy="36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blacklist:[]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33" name="Google Shape;133;p16"/>
          <p:cNvSpPr txBox="1"/>
          <p:nvPr/>
        </p:nvSpPr>
        <p:spPr>
          <a:xfrm>
            <a:off x="5354675" y="2465575"/>
            <a:ext cx="1364700" cy="36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# of frauds: 0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34" name="Google Shape;134;p16"/>
          <p:cNvSpPr txBox="1"/>
          <p:nvPr/>
        </p:nvSpPr>
        <p:spPr>
          <a:xfrm>
            <a:off x="1056813" y="2110825"/>
            <a:ext cx="2703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</a:t>
            </a:r>
            <a:endParaRPr/>
          </a:p>
        </p:txBody>
      </p:sp>
      <p:sp>
        <p:nvSpPr>
          <p:cNvPr id="135" name="Google Shape;135;p16"/>
          <p:cNvSpPr txBox="1"/>
          <p:nvPr/>
        </p:nvSpPr>
        <p:spPr>
          <a:xfrm>
            <a:off x="2652811" y="2110825"/>
            <a:ext cx="4182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FE</a:t>
            </a:r>
            <a:endParaRPr/>
          </a:p>
        </p:txBody>
      </p:sp>
      <p:sp>
        <p:nvSpPr>
          <p:cNvPr id="136" name="Google Shape;136;p16"/>
          <p:cNvSpPr txBox="1"/>
          <p:nvPr/>
        </p:nvSpPr>
        <p:spPr>
          <a:xfrm>
            <a:off x="4299600" y="2110825"/>
            <a:ext cx="417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FD</a:t>
            </a:r>
            <a:endParaRPr/>
          </a:p>
        </p:txBody>
      </p:sp>
      <p:sp>
        <p:nvSpPr>
          <p:cNvPr id="137" name="Google Shape;137;p16"/>
          <p:cNvSpPr txBox="1"/>
          <p:nvPr/>
        </p:nvSpPr>
        <p:spPr>
          <a:xfrm>
            <a:off x="5756412" y="2110825"/>
            <a:ext cx="417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FF</a:t>
            </a:r>
            <a:endParaRPr/>
          </a:p>
        </p:txBody>
      </p:sp>
      <p:sp>
        <p:nvSpPr>
          <p:cNvPr id="138" name="Google Shape;138;p16"/>
          <p:cNvSpPr txBox="1"/>
          <p:nvPr/>
        </p:nvSpPr>
        <p:spPr>
          <a:xfrm>
            <a:off x="7458435" y="2110825"/>
            <a:ext cx="3174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</a:t>
            </a:r>
            <a:endParaRPr/>
          </a:p>
        </p:txBody>
      </p:sp>
      <p:sp>
        <p:nvSpPr>
          <p:cNvPr id="139" name="Google Shape;13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" name="Google Shape;14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dataflow: Fraud Detection (simpified)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dataflow: Fraud Detection</a:t>
            </a:r>
            <a:endParaRPr/>
          </a:p>
        </p:txBody>
      </p:sp>
      <p:grpSp>
        <p:nvGrpSpPr>
          <p:cNvPr id="1131" name="Google Shape;1131;p52"/>
          <p:cNvGrpSpPr/>
          <p:nvPr/>
        </p:nvGrpSpPr>
        <p:grpSpPr>
          <a:xfrm>
            <a:off x="679155" y="1746730"/>
            <a:ext cx="418320" cy="417960"/>
            <a:chOff x="1018805" y="1746730"/>
            <a:chExt cx="418320" cy="417960"/>
          </a:xfrm>
        </p:grpSpPr>
        <p:sp>
          <p:nvSpPr>
            <p:cNvPr id="1132" name="Google Shape;1132;p52"/>
            <p:cNvSpPr/>
            <p:nvPr/>
          </p:nvSpPr>
          <p:spPr>
            <a:xfrm>
              <a:off x="1018805" y="1746730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1"/>
                  </a:moveTo>
                  <a:cubicBezTo>
                    <a:pt x="1162" y="600"/>
                    <a:pt x="1161" y="619"/>
                    <a:pt x="1159" y="638"/>
                  </a:cubicBezTo>
                  <a:cubicBezTo>
                    <a:pt x="1157" y="657"/>
                    <a:pt x="1154" y="676"/>
                    <a:pt x="1151" y="694"/>
                  </a:cubicBezTo>
                  <a:cubicBezTo>
                    <a:pt x="1147" y="713"/>
                    <a:pt x="1142" y="731"/>
                    <a:pt x="1137" y="750"/>
                  </a:cubicBezTo>
                  <a:cubicBezTo>
                    <a:pt x="1131" y="768"/>
                    <a:pt x="1125" y="786"/>
                    <a:pt x="1118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5" y="888"/>
                    <a:pt x="1064" y="904"/>
                  </a:cubicBezTo>
                  <a:cubicBezTo>
                    <a:pt x="1054" y="919"/>
                    <a:pt x="1042" y="935"/>
                    <a:pt x="1030" y="949"/>
                  </a:cubicBezTo>
                  <a:cubicBezTo>
                    <a:pt x="1018" y="964"/>
                    <a:pt x="1005" y="978"/>
                    <a:pt x="992" y="991"/>
                  </a:cubicBezTo>
                  <a:cubicBezTo>
                    <a:pt x="979" y="1005"/>
                    <a:pt x="964" y="1018"/>
                    <a:pt x="950" y="1030"/>
                  </a:cubicBezTo>
                  <a:cubicBezTo>
                    <a:pt x="935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7" y="1102"/>
                    <a:pt x="820" y="1110"/>
                    <a:pt x="803" y="1117"/>
                  </a:cubicBezTo>
                  <a:cubicBezTo>
                    <a:pt x="785" y="1125"/>
                    <a:pt x="767" y="1131"/>
                    <a:pt x="749" y="1136"/>
                  </a:cubicBezTo>
                  <a:cubicBezTo>
                    <a:pt x="731" y="1142"/>
                    <a:pt x="712" y="1147"/>
                    <a:pt x="694" y="1150"/>
                  </a:cubicBezTo>
                  <a:cubicBezTo>
                    <a:pt x="675" y="1154"/>
                    <a:pt x="656" y="1157"/>
                    <a:pt x="637" y="1159"/>
                  </a:cubicBezTo>
                  <a:cubicBezTo>
                    <a:pt x="619" y="1161"/>
                    <a:pt x="600" y="1161"/>
                    <a:pt x="581" y="1161"/>
                  </a:cubicBezTo>
                  <a:cubicBezTo>
                    <a:pt x="562" y="1161"/>
                    <a:pt x="543" y="1161"/>
                    <a:pt x="524" y="1159"/>
                  </a:cubicBezTo>
                  <a:cubicBezTo>
                    <a:pt x="505" y="1157"/>
                    <a:pt x="486" y="1154"/>
                    <a:pt x="467" y="1150"/>
                  </a:cubicBezTo>
                  <a:cubicBezTo>
                    <a:pt x="449" y="1147"/>
                    <a:pt x="430" y="1142"/>
                    <a:pt x="412" y="1136"/>
                  </a:cubicBezTo>
                  <a:cubicBezTo>
                    <a:pt x="394" y="1131"/>
                    <a:pt x="376" y="1125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9"/>
                  </a:cubicBezTo>
                  <a:cubicBezTo>
                    <a:pt x="120" y="935"/>
                    <a:pt x="109" y="919"/>
                    <a:pt x="98" y="904"/>
                  </a:cubicBezTo>
                  <a:cubicBezTo>
                    <a:pt x="88" y="888"/>
                    <a:pt x="78" y="871"/>
                    <a:pt x="69" y="855"/>
                  </a:cubicBezTo>
                  <a:cubicBezTo>
                    <a:pt x="60" y="838"/>
                    <a:pt x="52" y="821"/>
                    <a:pt x="44" y="803"/>
                  </a:cubicBezTo>
                  <a:cubicBezTo>
                    <a:pt x="37" y="786"/>
                    <a:pt x="31" y="768"/>
                    <a:pt x="25" y="750"/>
                  </a:cubicBezTo>
                  <a:cubicBezTo>
                    <a:pt x="20" y="731"/>
                    <a:pt x="15" y="713"/>
                    <a:pt x="11" y="694"/>
                  </a:cubicBezTo>
                  <a:cubicBezTo>
                    <a:pt x="8" y="676"/>
                    <a:pt x="5" y="657"/>
                    <a:pt x="3" y="638"/>
                  </a:cubicBezTo>
                  <a:cubicBezTo>
                    <a:pt x="1" y="619"/>
                    <a:pt x="0" y="600"/>
                    <a:pt x="0" y="581"/>
                  </a:cubicBezTo>
                  <a:cubicBezTo>
                    <a:pt x="0" y="562"/>
                    <a:pt x="1" y="543"/>
                    <a:pt x="3" y="524"/>
                  </a:cubicBezTo>
                  <a:cubicBezTo>
                    <a:pt x="5" y="505"/>
                    <a:pt x="8" y="487"/>
                    <a:pt x="11" y="468"/>
                  </a:cubicBezTo>
                  <a:cubicBezTo>
                    <a:pt x="15" y="449"/>
                    <a:pt x="20" y="431"/>
                    <a:pt x="25" y="413"/>
                  </a:cubicBezTo>
                  <a:cubicBezTo>
                    <a:pt x="31" y="394"/>
                    <a:pt x="37" y="376"/>
                    <a:pt x="44" y="358"/>
                  </a:cubicBezTo>
                  <a:cubicBezTo>
                    <a:pt x="52" y="340"/>
                    <a:pt x="60" y="323"/>
                    <a:pt x="69" y="307"/>
                  </a:cubicBezTo>
                  <a:cubicBezTo>
                    <a:pt x="78" y="290"/>
                    <a:pt x="88" y="274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4"/>
                    <a:pt x="212" y="132"/>
                  </a:cubicBezTo>
                  <a:cubicBezTo>
                    <a:pt x="227" y="119"/>
                    <a:pt x="242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7" y="11"/>
                  </a:cubicBezTo>
                  <a:cubicBezTo>
                    <a:pt x="486" y="7"/>
                    <a:pt x="505" y="4"/>
                    <a:pt x="524" y="3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7" y="3"/>
                  </a:cubicBezTo>
                  <a:cubicBezTo>
                    <a:pt x="656" y="4"/>
                    <a:pt x="675" y="7"/>
                    <a:pt x="694" y="11"/>
                  </a:cubicBezTo>
                  <a:cubicBezTo>
                    <a:pt x="712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7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5" y="119"/>
                    <a:pt x="950" y="132"/>
                  </a:cubicBezTo>
                  <a:cubicBezTo>
                    <a:pt x="964" y="144"/>
                    <a:pt x="979" y="156"/>
                    <a:pt x="992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4" y="242"/>
                    <a:pt x="1064" y="258"/>
                  </a:cubicBezTo>
                  <a:cubicBezTo>
                    <a:pt x="1075" y="274"/>
                    <a:pt x="1084" y="290"/>
                    <a:pt x="1093" y="307"/>
                  </a:cubicBezTo>
                  <a:cubicBezTo>
                    <a:pt x="1102" y="323"/>
                    <a:pt x="1110" y="340"/>
                    <a:pt x="1118" y="358"/>
                  </a:cubicBezTo>
                  <a:cubicBezTo>
                    <a:pt x="1125" y="376"/>
                    <a:pt x="1131" y="394"/>
                    <a:pt x="1137" y="413"/>
                  </a:cubicBezTo>
                  <a:cubicBezTo>
                    <a:pt x="1142" y="431"/>
                    <a:pt x="1147" y="449"/>
                    <a:pt x="1151" y="468"/>
                  </a:cubicBezTo>
                  <a:cubicBezTo>
                    <a:pt x="1154" y="487"/>
                    <a:pt x="1157" y="505"/>
                    <a:pt x="1159" y="524"/>
                  </a:cubicBezTo>
                  <a:cubicBezTo>
                    <a:pt x="1161" y="543"/>
                    <a:pt x="1162" y="562"/>
                    <a:pt x="1162" y="581"/>
                  </a:cubicBezTo>
                  <a:close/>
                </a:path>
              </a:pathLst>
            </a:custGeom>
            <a:solidFill>
              <a:srgbClr val="DBEAFE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133" name="Google Shape;1133;p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52725" y="1838890"/>
              <a:ext cx="15012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34" name="Google Shape;1134;p52"/>
          <p:cNvGrpSpPr/>
          <p:nvPr/>
        </p:nvGrpSpPr>
        <p:grpSpPr>
          <a:xfrm>
            <a:off x="2365040" y="1746735"/>
            <a:ext cx="418320" cy="417960"/>
            <a:chOff x="2659203" y="1746735"/>
            <a:chExt cx="418320" cy="417960"/>
          </a:xfrm>
        </p:grpSpPr>
        <p:sp>
          <p:nvSpPr>
            <p:cNvPr id="1135" name="Google Shape;1135;p52"/>
            <p:cNvSpPr/>
            <p:nvPr/>
          </p:nvSpPr>
          <p:spPr>
            <a:xfrm>
              <a:off x="2659203" y="1746735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0"/>
                  </a:moveTo>
                  <a:cubicBezTo>
                    <a:pt x="1162" y="599"/>
                    <a:pt x="1161" y="618"/>
                    <a:pt x="1159" y="637"/>
                  </a:cubicBezTo>
                  <a:cubicBezTo>
                    <a:pt x="1156" y="656"/>
                    <a:pt x="1154" y="675"/>
                    <a:pt x="1150" y="693"/>
                  </a:cubicBezTo>
                  <a:cubicBezTo>
                    <a:pt x="1146" y="712"/>
                    <a:pt x="1142" y="730"/>
                    <a:pt x="1136" y="748"/>
                  </a:cubicBezTo>
                  <a:cubicBezTo>
                    <a:pt x="1131" y="767"/>
                    <a:pt x="1124" y="785"/>
                    <a:pt x="1117" y="802"/>
                  </a:cubicBezTo>
                  <a:cubicBezTo>
                    <a:pt x="1110" y="820"/>
                    <a:pt x="1101" y="837"/>
                    <a:pt x="1093" y="854"/>
                  </a:cubicBezTo>
                  <a:cubicBezTo>
                    <a:pt x="1084" y="870"/>
                    <a:pt x="1074" y="887"/>
                    <a:pt x="1063" y="902"/>
                  </a:cubicBezTo>
                  <a:cubicBezTo>
                    <a:pt x="1053" y="918"/>
                    <a:pt x="1041" y="933"/>
                    <a:pt x="1029" y="948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7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0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3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8"/>
                  </a:cubicBezTo>
                  <a:cubicBezTo>
                    <a:pt x="120" y="933"/>
                    <a:pt x="109" y="918"/>
                    <a:pt x="98" y="902"/>
                  </a:cubicBezTo>
                  <a:cubicBezTo>
                    <a:pt x="88" y="887"/>
                    <a:pt x="78" y="870"/>
                    <a:pt x="69" y="854"/>
                  </a:cubicBezTo>
                  <a:cubicBezTo>
                    <a:pt x="60" y="837"/>
                    <a:pt x="52" y="820"/>
                    <a:pt x="45" y="802"/>
                  </a:cubicBezTo>
                  <a:cubicBezTo>
                    <a:pt x="37" y="785"/>
                    <a:pt x="31" y="767"/>
                    <a:pt x="25" y="748"/>
                  </a:cubicBezTo>
                  <a:cubicBezTo>
                    <a:pt x="20" y="730"/>
                    <a:pt x="15" y="712"/>
                    <a:pt x="12" y="693"/>
                  </a:cubicBezTo>
                  <a:cubicBezTo>
                    <a:pt x="8" y="675"/>
                    <a:pt x="5" y="656"/>
                    <a:pt x="3" y="637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3" y="523"/>
                  </a:cubicBezTo>
                  <a:cubicBezTo>
                    <a:pt x="5" y="504"/>
                    <a:pt x="8" y="485"/>
                    <a:pt x="12" y="467"/>
                  </a:cubicBezTo>
                  <a:cubicBezTo>
                    <a:pt x="15" y="448"/>
                    <a:pt x="20" y="430"/>
                    <a:pt x="25" y="412"/>
                  </a:cubicBezTo>
                  <a:cubicBezTo>
                    <a:pt x="31" y="393"/>
                    <a:pt x="37" y="376"/>
                    <a:pt x="45" y="358"/>
                  </a:cubicBezTo>
                  <a:cubicBezTo>
                    <a:pt x="52" y="340"/>
                    <a:pt x="60" y="323"/>
                    <a:pt x="69" y="306"/>
                  </a:cubicBezTo>
                  <a:cubicBezTo>
                    <a:pt x="78" y="290"/>
                    <a:pt x="88" y="273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3"/>
                    <a:pt x="213" y="131"/>
                  </a:cubicBezTo>
                  <a:cubicBezTo>
                    <a:pt x="227" y="119"/>
                    <a:pt x="243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1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1" y="323"/>
                    <a:pt x="1110" y="340"/>
                    <a:pt x="1117" y="358"/>
                  </a:cubicBezTo>
                  <a:cubicBezTo>
                    <a:pt x="1124" y="376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6" y="504"/>
                    <a:pt x="1159" y="523"/>
                  </a:cubicBezTo>
                  <a:cubicBezTo>
                    <a:pt x="1161" y="542"/>
                    <a:pt x="1162" y="561"/>
                    <a:pt x="1162" y="580"/>
                  </a:cubicBezTo>
                  <a:close/>
                </a:path>
              </a:pathLst>
            </a:custGeom>
            <a:solidFill>
              <a:srgbClr val="DCFCE7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136" name="Google Shape;1136;p5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84843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37" name="Google Shape;1137;p52"/>
          <p:cNvGrpSpPr/>
          <p:nvPr/>
        </p:nvGrpSpPr>
        <p:grpSpPr>
          <a:xfrm>
            <a:off x="4286710" y="1746735"/>
            <a:ext cx="417960" cy="417960"/>
            <a:chOff x="4286710" y="1746735"/>
            <a:chExt cx="417960" cy="417960"/>
          </a:xfrm>
        </p:grpSpPr>
        <p:sp>
          <p:nvSpPr>
            <p:cNvPr id="1138" name="Google Shape;1138;p52"/>
            <p:cNvSpPr/>
            <p:nvPr/>
          </p:nvSpPr>
          <p:spPr>
            <a:xfrm>
              <a:off x="4286710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0" y="618"/>
                    <a:pt x="1158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6" y="713"/>
                    <a:pt x="1142" y="731"/>
                    <a:pt x="1136" y="749"/>
                  </a:cubicBezTo>
                  <a:cubicBezTo>
                    <a:pt x="1131" y="768"/>
                    <a:pt x="1124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3" y="903"/>
                  </a:cubicBezTo>
                  <a:cubicBezTo>
                    <a:pt x="1053" y="919"/>
                    <a:pt x="1042" y="934"/>
                    <a:pt x="1029" y="949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8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1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1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3" y="964"/>
                    <a:pt x="131" y="949"/>
                  </a:cubicBezTo>
                  <a:cubicBezTo>
                    <a:pt x="119" y="934"/>
                    <a:pt x="108" y="919"/>
                    <a:pt x="97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6" y="786"/>
                    <a:pt x="30" y="768"/>
                    <a:pt x="25" y="749"/>
                  </a:cubicBezTo>
                  <a:cubicBezTo>
                    <a:pt x="19" y="731"/>
                    <a:pt x="14" y="713"/>
                    <a:pt x="11" y="694"/>
                  </a:cubicBezTo>
                  <a:cubicBezTo>
                    <a:pt x="7" y="676"/>
                    <a:pt x="4" y="657"/>
                    <a:pt x="2" y="638"/>
                  </a:cubicBezTo>
                  <a:cubicBezTo>
                    <a:pt x="0" y="618"/>
                    <a:pt x="0" y="599"/>
                    <a:pt x="0" y="580"/>
                  </a:cubicBezTo>
                  <a:cubicBezTo>
                    <a:pt x="0" y="561"/>
                    <a:pt x="0" y="542"/>
                    <a:pt x="2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4" y="448"/>
                    <a:pt x="19" y="430"/>
                    <a:pt x="25" y="412"/>
                  </a:cubicBezTo>
                  <a:cubicBezTo>
                    <a:pt x="30" y="393"/>
                    <a:pt x="36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7" y="258"/>
                  </a:cubicBezTo>
                  <a:cubicBezTo>
                    <a:pt x="108" y="242"/>
                    <a:pt x="119" y="227"/>
                    <a:pt x="131" y="212"/>
                  </a:cubicBezTo>
                  <a:cubicBezTo>
                    <a:pt x="143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3" y="108"/>
                    <a:pt x="258" y="97"/>
                  </a:cubicBezTo>
                  <a:cubicBezTo>
                    <a:pt x="274" y="87"/>
                    <a:pt x="291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1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8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7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2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4" y="375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7" y="504"/>
                    <a:pt x="1158" y="523"/>
                  </a:cubicBezTo>
                  <a:cubicBezTo>
                    <a:pt x="1160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FEDD5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139" name="Google Shape;1139;p5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395430" y="1838895"/>
              <a:ext cx="20844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40" name="Google Shape;1140;p52"/>
          <p:cNvGrpSpPr/>
          <p:nvPr/>
        </p:nvGrpSpPr>
        <p:grpSpPr>
          <a:xfrm>
            <a:off x="6093370" y="1734122"/>
            <a:ext cx="417960" cy="417960"/>
            <a:chOff x="5633345" y="1746735"/>
            <a:chExt cx="417960" cy="417960"/>
          </a:xfrm>
        </p:grpSpPr>
        <p:sp>
          <p:nvSpPr>
            <p:cNvPr id="1141" name="Google Shape;1141;p52"/>
            <p:cNvSpPr/>
            <p:nvPr/>
          </p:nvSpPr>
          <p:spPr>
            <a:xfrm>
              <a:off x="5633345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0" y="618"/>
                    <a:pt x="1159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6" y="713"/>
                    <a:pt x="1142" y="731"/>
                    <a:pt x="1136" y="749"/>
                  </a:cubicBezTo>
                  <a:cubicBezTo>
                    <a:pt x="1131" y="768"/>
                    <a:pt x="1124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4" y="903"/>
                  </a:cubicBezTo>
                  <a:cubicBezTo>
                    <a:pt x="1053" y="919"/>
                    <a:pt x="1042" y="934"/>
                    <a:pt x="1030" y="949"/>
                  </a:cubicBezTo>
                  <a:cubicBezTo>
                    <a:pt x="1018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8" y="1074"/>
                    <a:pt x="871" y="1084"/>
                    <a:pt x="855" y="1093"/>
                  </a:cubicBezTo>
                  <a:cubicBezTo>
                    <a:pt x="838" y="1102"/>
                    <a:pt x="821" y="1110"/>
                    <a:pt x="803" y="1117"/>
                  </a:cubicBezTo>
                  <a:cubicBezTo>
                    <a:pt x="786" y="1124"/>
                    <a:pt x="768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6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8" y="1146"/>
                    <a:pt x="430" y="1142"/>
                    <a:pt x="412" y="1136"/>
                  </a:cubicBezTo>
                  <a:cubicBezTo>
                    <a:pt x="393" y="1131"/>
                    <a:pt x="375" y="1124"/>
                    <a:pt x="358" y="1117"/>
                  </a:cubicBezTo>
                  <a:cubicBezTo>
                    <a:pt x="340" y="1110"/>
                    <a:pt x="323" y="1102"/>
                    <a:pt x="306" y="1093"/>
                  </a:cubicBezTo>
                  <a:cubicBezTo>
                    <a:pt x="290" y="1084"/>
                    <a:pt x="273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3" y="964"/>
                    <a:pt x="131" y="949"/>
                  </a:cubicBezTo>
                  <a:cubicBezTo>
                    <a:pt x="119" y="934"/>
                    <a:pt x="108" y="919"/>
                    <a:pt x="97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7" y="786"/>
                    <a:pt x="30" y="768"/>
                    <a:pt x="25" y="749"/>
                  </a:cubicBezTo>
                  <a:cubicBezTo>
                    <a:pt x="19" y="731"/>
                    <a:pt x="15" y="713"/>
                    <a:pt x="11" y="694"/>
                  </a:cubicBezTo>
                  <a:cubicBezTo>
                    <a:pt x="7" y="676"/>
                    <a:pt x="4" y="657"/>
                    <a:pt x="2" y="638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2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5" y="448"/>
                    <a:pt x="19" y="430"/>
                    <a:pt x="25" y="412"/>
                  </a:cubicBezTo>
                  <a:cubicBezTo>
                    <a:pt x="30" y="393"/>
                    <a:pt x="37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7" y="258"/>
                  </a:cubicBezTo>
                  <a:cubicBezTo>
                    <a:pt x="108" y="242"/>
                    <a:pt x="119" y="227"/>
                    <a:pt x="131" y="212"/>
                  </a:cubicBezTo>
                  <a:cubicBezTo>
                    <a:pt x="143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2" y="108"/>
                    <a:pt x="258" y="97"/>
                  </a:cubicBezTo>
                  <a:cubicBezTo>
                    <a:pt x="273" y="87"/>
                    <a:pt x="290" y="77"/>
                    <a:pt x="306" y="68"/>
                  </a:cubicBezTo>
                  <a:cubicBezTo>
                    <a:pt x="323" y="59"/>
                    <a:pt x="340" y="51"/>
                    <a:pt x="358" y="44"/>
                  </a:cubicBezTo>
                  <a:cubicBezTo>
                    <a:pt x="375" y="37"/>
                    <a:pt x="393" y="30"/>
                    <a:pt x="412" y="25"/>
                  </a:cubicBezTo>
                  <a:cubicBezTo>
                    <a:pt x="430" y="19"/>
                    <a:pt x="448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6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8" y="30"/>
                    <a:pt x="786" y="37"/>
                    <a:pt x="803" y="44"/>
                  </a:cubicBezTo>
                  <a:cubicBezTo>
                    <a:pt x="821" y="51"/>
                    <a:pt x="838" y="59"/>
                    <a:pt x="855" y="68"/>
                  </a:cubicBezTo>
                  <a:cubicBezTo>
                    <a:pt x="871" y="77"/>
                    <a:pt x="888" y="87"/>
                    <a:pt x="903" y="97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3" y="242"/>
                    <a:pt x="1064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4" y="375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7" y="504"/>
                    <a:pt x="1159" y="523"/>
                  </a:cubicBezTo>
                  <a:cubicBezTo>
                    <a:pt x="1160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EE2E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142" name="Google Shape;1142;p5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758625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43" name="Google Shape;1143;p52"/>
          <p:cNvGrpSpPr/>
          <p:nvPr/>
        </p:nvGrpSpPr>
        <p:grpSpPr>
          <a:xfrm>
            <a:off x="7900030" y="1746722"/>
            <a:ext cx="417960" cy="417960"/>
            <a:chOff x="7226055" y="1746735"/>
            <a:chExt cx="417960" cy="417960"/>
          </a:xfrm>
        </p:grpSpPr>
        <p:sp>
          <p:nvSpPr>
            <p:cNvPr id="1144" name="Google Shape;1144;p52"/>
            <p:cNvSpPr/>
            <p:nvPr/>
          </p:nvSpPr>
          <p:spPr>
            <a:xfrm>
              <a:off x="7226055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1" y="618"/>
                    <a:pt x="1159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7" y="713"/>
                    <a:pt x="1142" y="731"/>
                    <a:pt x="1136" y="749"/>
                  </a:cubicBezTo>
                  <a:cubicBezTo>
                    <a:pt x="1131" y="768"/>
                    <a:pt x="1125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4" y="903"/>
                  </a:cubicBezTo>
                  <a:cubicBezTo>
                    <a:pt x="1053" y="919"/>
                    <a:pt x="1042" y="934"/>
                    <a:pt x="1030" y="949"/>
                  </a:cubicBezTo>
                  <a:cubicBezTo>
                    <a:pt x="1018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5" y="1042"/>
                    <a:pt x="919" y="1053"/>
                    <a:pt x="904" y="1064"/>
                  </a:cubicBezTo>
                  <a:cubicBezTo>
                    <a:pt x="888" y="1074"/>
                    <a:pt x="871" y="1084"/>
                    <a:pt x="855" y="1093"/>
                  </a:cubicBezTo>
                  <a:cubicBezTo>
                    <a:pt x="838" y="1102"/>
                    <a:pt x="821" y="1110"/>
                    <a:pt x="803" y="1117"/>
                  </a:cubicBezTo>
                  <a:cubicBezTo>
                    <a:pt x="786" y="1124"/>
                    <a:pt x="768" y="1131"/>
                    <a:pt x="750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6" y="1157"/>
                    <a:pt x="637" y="1159"/>
                  </a:cubicBezTo>
                  <a:cubicBezTo>
                    <a:pt x="618" y="1160"/>
                    <a:pt x="599" y="1161"/>
                    <a:pt x="580" y="1161"/>
                  </a:cubicBezTo>
                  <a:cubicBezTo>
                    <a:pt x="561" y="1161"/>
                    <a:pt x="542" y="1160"/>
                    <a:pt x="523" y="1159"/>
                  </a:cubicBezTo>
                  <a:cubicBezTo>
                    <a:pt x="504" y="1157"/>
                    <a:pt x="486" y="1154"/>
                    <a:pt x="467" y="1150"/>
                  </a:cubicBezTo>
                  <a:cubicBezTo>
                    <a:pt x="448" y="1146"/>
                    <a:pt x="430" y="1142"/>
                    <a:pt x="412" y="1136"/>
                  </a:cubicBezTo>
                  <a:cubicBezTo>
                    <a:pt x="393" y="1131"/>
                    <a:pt x="376" y="1124"/>
                    <a:pt x="358" y="1117"/>
                  </a:cubicBezTo>
                  <a:cubicBezTo>
                    <a:pt x="340" y="1110"/>
                    <a:pt x="323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4" y="964"/>
                    <a:pt x="132" y="949"/>
                  </a:cubicBezTo>
                  <a:cubicBezTo>
                    <a:pt x="119" y="934"/>
                    <a:pt x="108" y="919"/>
                    <a:pt x="98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7" y="786"/>
                    <a:pt x="30" y="768"/>
                    <a:pt x="25" y="749"/>
                  </a:cubicBezTo>
                  <a:cubicBezTo>
                    <a:pt x="19" y="731"/>
                    <a:pt x="15" y="713"/>
                    <a:pt x="11" y="694"/>
                  </a:cubicBezTo>
                  <a:cubicBezTo>
                    <a:pt x="7" y="676"/>
                    <a:pt x="4" y="657"/>
                    <a:pt x="3" y="638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3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5" y="448"/>
                    <a:pt x="19" y="430"/>
                    <a:pt x="25" y="412"/>
                  </a:cubicBezTo>
                  <a:cubicBezTo>
                    <a:pt x="30" y="393"/>
                    <a:pt x="37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8" y="258"/>
                  </a:cubicBezTo>
                  <a:cubicBezTo>
                    <a:pt x="108" y="242"/>
                    <a:pt x="119" y="227"/>
                    <a:pt x="132" y="212"/>
                  </a:cubicBezTo>
                  <a:cubicBezTo>
                    <a:pt x="144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2" y="108"/>
                    <a:pt x="258" y="97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3" y="59"/>
                    <a:pt x="340" y="51"/>
                    <a:pt x="358" y="44"/>
                  </a:cubicBezTo>
                  <a:cubicBezTo>
                    <a:pt x="376" y="37"/>
                    <a:pt x="393" y="30"/>
                    <a:pt x="412" y="25"/>
                  </a:cubicBezTo>
                  <a:cubicBezTo>
                    <a:pt x="430" y="19"/>
                    <a:pt x="448" y="15"/>
                    <a:pt x="467" y="11"/>
                  </a:cubicBezTo>
                  <a:cubicBezTo>
                    <a:pt x="486" y="7"/>
                    <a:pt x="504" y="4"/>
                    <a:pt x="523" y="2"/>
                  </a:cubicBezTo>
                  <a:cubicBezTo>
                    <a:pt x="542" y="1"/>
                    <a:pt x="561" y="0"/>
                    <a:pt x="580" y="0"/>
                  </a:cubicBezTo>
                  <a:cubicBezTo>
                    <a:pt x="599" y="0"/>
                    <a:pt x="618" y="1"/>
                    <a:pt x="637" y="2"/>
                  </a:cubicBezTo>
                  <a:cubicBezTo>
                    <a:pt x="656" y="4"/>
                    <a:pt x="675" y="7"/>
                    <a:pt x="694" y="11"/>
                  </a:cubicBezTo>
                  <a:cubicBezTo>
                    <a:pt x="713" y="15"/>
                    <a:pt x="731" y="19"/>
                    <a:pt x="750" y="25"/>
                  </a:cubicBezTo>
                  <a:cubicBezTo>
                    <a:pt x="768" y="30"/>
                    <a:pt x="786" y="37"/>
                    <a:pt x="803" y="44"/>
                  </a:cubicBezTo>
                  <a:cubicBezTo>
                    <a:pt x="821" y="51"/>
                    <a:pt x="838" y="59"/>
                    <a:pt x="855" y="68"/>
                  </a:cubicBezTo>
                  <a:cubicBezTo>
                    <a:pt x="871" y="77"/>
                    <a:pt x="888" y="87"/>
                    <a:pt x="904" y="97"/>
                  </a:cubicBezTo>
                  <a:cubicBezTo>
                    <a:pt x="919" y="108"/>
                    <a:pt x="935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3" y="242"/>
                    <a:pt x="1064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5" y="375"/>
                    <a:pt x="1131" y="393"/>
                    <a:pt x="1136" y="412"/>
                  </a:cubicBezTo>
                  <a:cubicBezTo>
                    <a:pt x="1142" y="430"/>
                    <a:pt x="1147" y="448"/>
                    <a:pt x="1150" y="467"/>
                  </a:cubicBezTo>
                  <a:cubicBezTo>
                    <a:pt x="1154" y="485"/>
                    <a:pt x="1157" y="504"/>
                    <a:pt x="1159" y="523"/>
                  </a:cubicBezTo>
                  <a:cubicBezTo>
                    <a:pt x="1161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3E8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145" name="Google Shape;1145;p5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351335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46" name="Google Shape;1146;p52"/>
          <p:cNvCxnSpPr/>
          <p:nvPr/>
        </p:nvCxnSpPr>
        <p:spPr>
          <a:xfrm flipH="1" rot="10800000">
            <a:off x="1090875" y="1945875"/>
            <a:ext cx="12690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47" name="Google Shape;1147;p52"/>
          <p:cNvCxnSpPr/>
          <p:nvPr/>
        </p:nvCxnSpPr>
        <p:spPr>
          <a:xfrm flipH="1" rot="10800000">
            <a:off x="2780925" y="1940100"/>
            <a:ext cx="1477500" cy="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48" name="Google Shape;1148;p52"/>
          <p:cNvCxnSpPr/>
          <p:nvPr/>
        </p:nvCxnSpPr>
        <p:spPr>
          <a:xfrm>
            <a:off x="4720475" y="1947025"/>
            <a:ext cx="1353000" cy="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49" name="Google Shape;1149;p52"/>
          <p:cNvCxnSpPr/>
          <p:nvPr/>
        </p:nvCxnSpPr>
        <p:spPr>
          <a:xfrm>
            <a:off x="6510625" y="1936750"/>
            <a:ext cx="1378500" cy="1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descr="online banking flat icon editable outline in financial investments (Provided by Getty Images)" id="1150" name="Google Shape;1150;p5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6126" y="2362575"/>
            <a:ext cx="704374" cy="703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aud icon" id="1151" name="Google Shape;1151;p5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36144" y="2391625"/>
            <a:ext cx="786001" cy="785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Approve icon.svg - Wikipedia" id="1152" name="Google Shape;1152;p5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39437" y="2528875"/>
            <a:ext cx="539149" cy="539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eature extraction machine learning color icon illustration 57813448 Vector  Art at Vecteezy" id="1153" name="Google Shape;1153;p52"/>
          <p:cNvPicPr preferRelativeResize="0"/>
          <p:nvPr/>
        </p:nvPicPr>
        <p:blipFill rotWithShape="1">
          <a:blip r:embed="rId11">
            <a:alphaModFix/>
          </a:blip>
          <a:srcRect b="26136" l="0" r="0" t="25310"/>
          <a:stretch/>
        </p:blipFill>
        <p:spPr>
          <a:xfrm>
            <a:off x="2097663" y="2479300"/>
            <a:ext cx="953050" cy="462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aud detection - Free business and finance icons" id="1154" name="Google Shape;1154;p5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453000" y="2515050"/>
            <a:ext cx="639950" cy="639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tificial Intelligence 04 Icon | Hugeicons" id="1155" name="Google Shape;1155;p5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913839" y="2468664"/>
            <a:ext cx="539150" cy="539149"/>
          </a:xfrm>
          <a:prstGeom prst="rect">
            <a:avLst/>
          </a:prstGeom>
          <a:noFill/>
          <a:ln>
            <a:noFill/>
          </a:ln>
        </p:spPr>
      </p:pic>
      <p:sp>
        <p:nvSpPr>
          <p:cNvPr id="1156" name="Google Shape;1156;p52"/>
          <p:cNvSpPr txBox="1"/>
          <p:nvPr/>
        </p:nvSpPr>
        <p:spPr>
          <a:xfrm>
            <a:off x="338177" y="3766275"/>
            <a:ext cx="1269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Streaming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read from 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payment table.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157" name="Google Shape;1157;p52"/>
          <p:cNvSpPr txBox="1"/>
          <p:nvPr/>
        </p:nvSpPr>
        <p:spPr>
          <a:xfrm>
            <a:off x="1888075" y="3739825"/>
            <a:ext cx="1477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Extracts features. Maintain the highest amount paid for each user.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158" name="Google Shape;1158;p52"/>
          <p:cNvSpPr txBox="1"/>
          <p:nvPr/>
        </p:nvSpPr>
        <p:spPr>
          <a:xfrm>
            <a:off x="3880276" y="3766275"/>
            <a:ext cx="1477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ML-based fraud detection using the extracted features.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Keeps a blacklist.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159" name="Google Shape;1159;p52"/>
          <p:cNvSpPr txBox="1"/>
          <p:nvPr/>
        </p:nvSpPr>
        <p:spPr>
          <a:xfrm>
            <a:off x="5745901" y="3766275"/>
            <a:ext cx="1450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Filter out fraud payments.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Record the number of frauds.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160" name="Google Shape;1160;p52"/>
          <p:cNvSpPr txBox="1"/>
          <p:nvPr/>
        </p:nvSpPr>
        <p:spPr>
          <a:xfrm>
            <a:off x="7496200" y="3766275"/>
            <a:ext cx="1372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Real-time report for approved payments.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161" name="Google Shape;1161;p52"/>
          <p:cNvSpPr txBox="1"/>
          <p:nvPr/>
        </p:nvSpPr>
        <p:spPr>
          <a:xfrm>
            <a:off x="311701" y="3112250"/>
            <a:ext cx="1269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Source</a:t>
            </a:r>
            <a:endParaRPr b="1" sz="128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(U)</a:t>
            </a:r>
            <a:endParaRPr sz="1500"/>
          </a:p>
        </p:txBody>
      </p:sp>
      <p:sp>
        <p:nvSpPr>
          <p:cNvPr id="1162" name="Google Shape;1162;p52"/>
          <p:cNvSpPr txBox="1"/>
          <p:nvPr/>
        </p:nvSpPr>
        <p:spPr>
          <a:xfrm>
            <a:off x="1321800" y="3128800"/>
            <a:ext cx="2406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Feature Extractor</a:t>
            </a:r>
            <a:endParaRPr b="1" sz="128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(FE)</a:t>
            </a:r>
            <a:endParaRPr sz="1500"/>
          </a:p>
        </p:txBody>
      </p:sp>
      <p:sp>
        <p:nvSpPr>
          <p:cNvPr id="1163" name="Google Shape;1163;p52"/>
          <p:cNvSpPr txBox="1"/>
          <p:nvPr/>
        </p:nvSpPr>
        <p:spPr>
          <a:xfrm>
            <a:off x="3530988" y="3128800"/>
            <a:ext cx="21813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Fraud Detector</a:t>
            </a:r>
            <a:endParaRPr b="1" sz="128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(FD)</a:t>
            </a:r>
            <a:endParaRPr sz="1500"/>
          </a:p>
        </p:txBody>
      </p:sp>
      <p:sp>
        <p:nvSpPr>
          <p:cNvPr id="1164" name="Google Shape;1164;p52"/>
          <p:cNvSpPr txBox="1"/>
          <p:nvPr/>
        </p:nvSpPr>
        <p:spPr>
          <a:xfrm>
            <a:off x="5526888" y="3128800"/>
            <a:ext cx="17277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Fraud Filter</a:t>
            </a:r>
            <a:endParaRPr b="1" sz="128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(FF)</a:t>
            </a:r>
            <a:endParaRPr sz="1500"/>
          </a:p>
        </p:txBody>
      </p:sp>
      <p:sp>
        <p:nvSpPr>
          <p:cNvPr id="1165" name="Google Shape;1165;p52"/>
          <p:cNvSpPr txBox="1"/>
          <p:nvPr/>
        </p:nvSpPr>
        <p:spPr>
          <a:xfrm>
            <a:off x="7422912" y="3127788"/>
            <a:ext cx="13722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Sink</a:t>
            </a:r>
            <a:endParaRPr b="1" sz="128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(S)</a:t>
            </a:r>
            <a:endParaRPr sz="1500"/>
          </a:p>
        </p:txBody>
      </p:sp>
      <p:sp>
        <p:nvSpPr>
          <p:cNvPr id="1166" name="Google Shape;1166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Data-Processing Systems</a:t>
            </a:r>
            <a:endParaRPr/>
          </a:p>
        </p:txBody>
      </p:sp>
      <p:sp>
        <p:nvSpPr>
          <p:cNvPr id="1172" name="Google Shape;1172;p53"/>
          <p:cNvSpPr/>
          <p:nvPr/>
        </p:nvSpPr>
        <p:spPr>
          <a:xfrm>
            <a:off x="244570" y="1449427"/>
            <a:ext cx="2454099" cy="1297395"/>
          </a:xfrm>
          <a:custGeom>
            <a:rect b="b" l="l" r="r" t="t"/>
            <a:pathLst>
              <a:path extrusionOk="0" h="4713" w="8915">
                <a:moveTo>
                  <a:pt x="0" y="4527"/>
                </a:moveTo>
                <a:lnTo>
                  <a:pt x="0" y="185"/>
                </a:lnTo>
                <a:cubicBezTo>
                  <a:pt x="0" y="173"/>
                  <a:pt x="1" y="161"/>
                  <a:pt x="4" y="149"/>
                </a:cubicBezTo>
                <a:cubicBezTo>
                  <a:pt x="6" y="137"/>
                  <a:pt x="9" y="126"/>
                  <a:pt x="14" y="114"/>
                </a:cubicBezTo>
                <a:cubicBezTo>
                  <a:pt x="19" y="103"/>
                  <a:pt x="25" y="92"/>
                  <a:pt x="31" y="82"/>
                </a:cubicBezTo>
                <a:cubicBezTo>
                  <a:pt x="38" y="72"/>
                  <a:pt x="46" y="63"/>
                  <a:pt x="54" y="54"/>
                </a:cubicBezTo>
                <a:cubicBezTo>
                  <a:pt x="63" y="45"/>
                  <a:pt x="72" y="38"/>
                  <a:pt x="83" y="31"/>
                </a:cubicBezTo>
                <a:cubicBezTo>
                  <a:pt x="93" y="24"/>
                  <a:pt x="103" y="18"/>
                  <a:pt x="115" y="14"/>
                </a:cubicBezTo>
                <a:cubicBezTo>
                  <a:pt x="126" y="9"/>
                  <a:pt x="138" y="6"/>
                  <a:pt x="149" y="3"/>
                </a:cubicBezTo>
                <a:cubicBezTo>
                  <a:pt x="161" y="1"/>
                  <a:pt x="174" y="0"/>
                  <a:pt x="186" y="0"/>
                </a:cubicBezTo>
                <a:lnTo>
                  <a:pt x="8729" y="0"/>
                </a:lnTo>
                <a:cubicBezTo>
                  <a:pt x="8741" y="0"/>
                  <a:pt x="8753" y="1"/>
                  <a:pt x="8765" y="3"/>
                </a:cubicBezTo>
                <a:cubicBezTo>
                  <a:pt x="8777" y="6"/>
                  <a:pt x="8789" y="9"/>
                  <a:pt x="8800" y="14"/>
                </a:cubicBezTo>
                <a:cubicBezTo>
                  <a:pt x="8811" y="18"/>
                  <a:pt x="8822" y="24"/>
                  <a:pt x="8832" y="31"/>
                </a:cubicBezTo>
                <a:cubicBezTo>
                  <a:pt x="8842" y="38"/>
                  <a:pt x="8852" y="45"/>
                  <a:pt x="8860" y="54"/>
                </a:cubicBezTo>
                <a:cubicBezTo>
                  <a:pt x="8869" y="63"/>
                  <a:pt x="8877" y="72"/>
                  <a:pt x="8884" y="82"/>
                </a:cubicBezTo>
                <a:cubicBezTo>
                  <a:pt x="8890" y="92"/>
                  <a:pt x="8896" y="103"/>
                  <a:pt x="8901" y="114"/>
                </a:cubicBezTo>
                <a:cubicBezTo>
                  <a:pt x="8905" y="126"/>
                  <a:pt x="8909" y="137"/>
                  <a:pt x="8911" y="149"/>
                </a:cubicBezTo>
                <a:cubicBezTo>
                  <a:pt x="8914" y="161"/>
                  <a:pt x="8915" y="173"/>
                  <a:pt x="8915" y="185"/>
                </a:cubicBezTo>
                <a:lnTo>
                  <a:pt x="8915" y="4527"/>
                </a:lnTo>
                <a:cubicBezTo>
                  <a:pt x="8915" y="4539"/>
                  <a:pt x="8914" y="4551"/>
                  <a:pt x="8911" y="4563"/>
                </a:cubicBezTo>
                <a:cubicBezTo>
                  <a:pt x="8909" y="4575"/>
                  <a:pt x="8905" y="4587"/>
                  <a:pt x="8901" y="4598"/>
                </a:cubicBezTo>
                <a:cubicBezTo>
                  <a:pt x="8896" y="4610"/>
                  <a:pt x="8890" y="4620"/>
                  <a:pt x="8884" y="4630"/>
                </a:cubicBezTo>
                <a:cubicBezTo>
                  <a:pt x="8877" y="4641"/>
                  <a:pt x="8869" y="4650"/>
                  <a:pt x="8860" y="4659"/>
                </a:cubicBezTo>
                <a:cubicBezTo>
                  <a:pt x="8852" y="4667"/>
                  <a:pt x="8842" y="4675"/>
                  <a:pt x="8832" y="4682"/>
                </a:cubicBezTo>
                <a:cubicBezTo>
                  <a:pt x="8822" y="4688"/>
                  <a:pt x="8811" y="4694"/>
                  <a:pt x="8800" y="4699"/>
                </a:cubicBezTo>
                <a:cubicBezTo>
                  <a:pt x="8789" y="4703"/>
                  <a:pt x="8777" y="4707"/>
                  <a:pt x="8765" y="4709"/>
                </a:cubicBezTo>
                <a:cubicBezTo>
                  <a:pt x="8753" y="4712"/>
                  <a:pt x="8741" y="4713"/>
                  <a:pt x="8729" y="4713"/>
                </a:cubicBezTo>
                <a:lnTo>
                  <a:pt x="186" y="4713"/>
                </a:lnTo>
                <a:cubicBezTo>
                  <a:pt x="174" y="4713"/>
                  <a:pt x="161" y="4712"/>
                  <a:pt x="149" y="4709"/>
                </a:cubicBezTo>
                <a:cubicBezTo>
                  <a:pt x="138" y="4707"/>
                  <a:pt x="126" y="4703"/>
                  <a:pt x="115" y="4699"/>
                </a:cubicBezTo>
                <a:cubicBezTo>
                  <a:pt x="103" y="4694"/>
                  <a:pt x="93" y="4688"/>
                  <a:pt x="83" y="4682"/>
                </a:cubicBezTo>
                <a:cubicBezTo>
                  <a:pt x="72" y="4675"/>
                  <a:pt x="63" y="4667"/>
                  <a:pt x="54" y="4659"/>
                </a:cubicBezTo>
                <a:cubicBezTo>
                  <a:pt x="46" y="4650"/>
                  <a:pt x="38" y="4641"/>
                  <a:pt x="31" y="4630"/>
                </a:cubicBezTo>
                <a:cubicBezTo>
                  <a:pt x="25" y="4620"/>
                  <a:pt x="19" y="4610"/>
                  <a:pt x="14" y="4598"/>
                </a:cubicBezTo>
                <a:cubicBezTo>
                  <a:pt x="9" y="4587"/>
                  <a:pt x="6" y="4575"/>
                  <a:pt x="4" y="4563"/>
                </a:cubicBezTo>
                <a:cubicBezTo>
                  <a:pt x="1" y="4551"/>
                  <a:pt x="0" y="4539"/>
                  <a:pt x="0" y="4527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35" u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3" name="Google Shape;1173;p53"/>
          <p:cNvSpPr/>
          <p:nvPr/>
        </p:nvSpPr>
        <p:spPr>
          <a:xfrm>
            <a:off x="1279884" y="1577158"/>
            <a:ext cx="383462" cy="383740"/>
          </a:xfrm>
          <a:custGeom>
            <a:rect b="b" l="l" r="r" t="t"/>
            <a:pathLst>
              <a:path extrusionOk="0" h="1394" w="1393">
                <a:moveTo>
                  <a:pt x="1393" y="696"/>
                </a:moveTo>
                <a:cubicBezTo>
                  <a:pt x="1393" y="719"/>
                  <a:pt x="1392" y="742"/>
                  <a:pt x="1390" y="765"/>
                </a:cubicBezTo>
                <a:cubicBezTo>
                  <a:pt x="1388" y="787"/>
                  <a:pt x="1384" y="810"/>
                  <a:pt x="1380" y="832"/>
                </a:cubicBezTo>
                <a:cubicBezTo>
                  <a:pt x="1375" y="855"/>
                  <a:pt x="1370" y="877"/>
                  <a:pt x="1363" y="899"/>
                </a:cubicBezTo>
                <a:cubicBezTo>
                  <a:pt x="1357" y="921"/>
                  <a:pt x="1349" y="943"/>
                  <a:pt x="1340" y="964"/>
                </a:cubicBezTo>
                <a:cubicBezTo>
                  <a:pt x="1332" y="985"/>
                  <a:pt x="1322" y="1005"/>
                  <a:pt x="1311" y="1026"/>
                </a:cubicBezTo>
                <a:cubicBezTo>
                  <a:pt x="1300" y="1046"/>
                  <a:pt x="1289" y="1065"/>
                  <a:pt x="1276" y="1084"/>
                </a:cubicBezTo>
                <a:cubicBezTo>
                  <a:pt x="1263" y="1103"/>
                  <a:pt x="1250" y="1121"/>
                  <a:pt x="1235" y="1139"/>
                </a:cubicBezTo>
                <a:cubicBezTo>
                  <a:pt x="1221" y="1157"/>
                  <a:pt x="1205" y="1174"/>
                  <a:pt x="1189" y="1190"/>
                </a:cubicBezTo>
                <a:cubicBezTo>
                  <a:pt x="1173" y="1206"/>
                  <a:pt x="1156" y="1221"/>
                  <a:pt x="1139" y="1236"/>
                </a:cubicBezTo>
                <a:cubicBezTo>
                  <a:pt x="1121" y="1250"/>
                  <a:pt x="1103" y="1264"/>
                  <a:pt x="1084" y="1276"/>
                </a:cubicBezTo>
                <a:cubicBezTo>
                  <a:pt x="1065" y="1289"/>
                  <a:pt x="1045" y="1301"/>
                  <a:pt x="1025" y="1311"/>
                </a:cubicBezTo>
                <a:cubicBezTo>
                  <a:pt x="1005" y="1322"/>
                  <a:pt x="984" y="1332"/>
                  <a:pt x="963" y="1341"/>
                </a:cubicBezTo>
                <a:cubicBezTo>
                  <a:pt x="942" y="1349"/>
                  <a:pt x="921" y="1357"/>
                  <a:pt x="899" y="1364"/>
                </a:cubicBezTo>
                <a:cubicBezTo>
                  <a:pt x="877" y="1370"/>
                  <a:pt x="855" y="1376"/>
                  <a:pt x="833" y="1380"/>
                </a:cubicBezTo>
                <a:cubicBezTo>
                  <a:pt x="810" y="1385"/>
                  <a:pt x="788" y="1388"/>
                  <a:pt x="765" y="1390"/>
                </a:cubicBezTo>
                <a:cubicBezTo>
                  <a:pt x="742" y="1393"/>
                  <a:pt x="720" y="1394"/>
                  <a:pt x="697" y="1394"/>
                </a:cubicBezTo>
                <a:cubicBezTo>
                  <a:pt x="674" y="1394"/>
                  <a:pt x="651" y="1393"/>
                  <a:pt x="629" y="1390"/>
                </a:cubicBezTo>
                <a:cubicBezTo>
                  <a:pt x="606" y="1388"/>
                  <a:pt x="583" y="1385"/>
                  <a:pt x="561" y="1380"/>
                </a:cubicBezTo>
                <a:cubicBezTo>
                  <a:pt x="539" y="1376"/>
                  <a:pt x="517" y="1370"/>
                  <a:pt x="495" y="1364"/>
                </a:cubicBezTo>
                <a:cubicBezTo>
                  <a:pt x="473" y="1357"/>
                  <a:pt x="452" y="1349"/>
                  <a:pt x="430" y="1341"/>
                </a:cubicBezTo>
                <a:cubicBezTo>
                  <a:pt x="409" y="1332"/>
                  <a:pt x="389" y="1322"/>
                  <a:pt x="369" y="1311"/>
                </a:cubicBezTo>
                <a:cubicBezTo>
                  <a:pt x="349" y="1301"/>
                  <a:pt x="329" y="1289"/>
                  <a:pt x="310" y="1276"/>
                </a:cubicBezTo>
                <a:cubicBezTo>
                  <a:pt x="291" y="1264"/>
                  <a:pt x="273" y="1250"/>
                  <a:pt x="255" y="1236"/>
                </a:cubicBezTo>
                <a:cubicBezTo>
                  <a:pt x="238" y="1221"/>
                  <a:pt x="221" y="1206"/>
                  <a:pt x="205" y="1190"/>
                </a:cubicBezTo>
                <a:cubicBezTo>
                  <a:pt x="188" y="1174"/>
                  <a:pt x="172" y="1157"/>
                  <a:pt x="158" y="1139"/>
                </a:cubicBezTo>
                <a:cubicBezTo>
                  <a:pt x="143" y="1121"/>
                  <a:pt x="130" y="1103"/>
                  <a:pt x="117" y="1084"/>
                </a:cubicBezTo>
                <a:cubicBezTo>
                  <a:pt x="104" y="1065"/>
                  <a:pt x="93" y="1046"/>
                  <a:pt x="82" y="1026"/>
                </a:cubicBezTo>
                <a:cubicBezTo>
                  <a:pt x="71" y="1005"/>
                  <a:pt x="61" y="985"/>
                  <a:pt x="53" y="964"/>
                </a:cubicBezTo>
                <a:cubicBezTo>
                  <a:pt x="44" y="943"/>
                  <a:pt x="36" y="921"/>
                  <a:pt x="30" y="899"/>
                </a:cubicBezTo>
                <a:cubicBezTo>
                  <a:pt x="23" y="877"/>
                  <a:pt x="17" y="855"/>
                  <a:pt x="13" y="832"/>
                </a:cubicBezTo>
                <a:cubicBezTo>
                  <a:pt x="8" y="810"/>
                  <a:pt x="5" y="787"/>
                  <a:pt x="3" y="765"/>
                </a:cubicBezTo>
                <a:cubicBezTo>
                  <a:pt x="1" y="742"/>
                  <a:pt x="0" y="719"/>
                  <a:pt x="0" y="696"/>
                </a:cubicBezTo>
                <a:cubicBezTo>
                  <a:pt x="0" y="674"/>
                  <a:pt x="1" y="651"/>
                  <a:pt x="3" y="628"/>
                </a:cubicBezTo>
                <a:cubicBezTo>
                  <a:pt x="5" y="605"/>
                  <a:pt x="8" y="583"/>
                  <a:pt x="13" y="560"/>
                </a:cubicBezTo>
                <a:cubicBezTo>
                  <a:pt x="17" y="538"/>
                  <a:pt x="23" y="516"/>
                  <a:pt x="30" y="494"/>
                </a:cubicBezTo>
                <a:cubicBezTo>
                  <a:pt x="36" y="472"/>
                  <a:pt x="44" y="451"/>
                  <a:pt x="53" y="430"/>
                </a:cubicBezTo>
                <a:cubicBezTo>
                  <a:pt x="61" y="409"/>
                  <a:pt x="71" y="388"/>
                  <a:pt x="82" y="368"/>
                </a:cubicBezTo>
                <a:cubicBezTo>
                  <a:pt x="93" y="348"/>
                  <a:pt x="104" y="328"/>
                  <a:pt x="117" y="309"/>
                </a:cubicBezTo>
                <a:cubicBezTo>
                  <a:pt x="130" y="290"/>
                  <a:pt x="143" y="272"/>
                  <a:pt x="158" y="255"/>
                </a:cubicBezTo>
                <a:cubicBezTo>
                  <a:pt x="172" y="237"/>
                  <a:pt x="188" y="220"/>
                  <a:pt x="205" y="204"/>
                </a:cubicBezTo>
                <a:cubicBezTo>
                  <a:pt x="221" y="188"/>
                  <a:pt x="238" y="172"/>
                  <a:pt x="255" y="158"/>
                </a:cubicBezTo>
                <a:cubicBezTo>
                  <a:pt x="273" y="144"/>
                  <a:pt x="291" y="130"/>
                  <a:pt x="310" y="117"/>
                </a:cubicBezTo>
                <a:cubicBezTo>
                  <a:pt x="329" y="105"/>
                  <a:pt x="349" y="93"/>
                  <a:pt x="369" y="82"/>
                </a:cubicBezTo>
                <a:cubicBezTo>
                  <a:pt x="389" y="71"/>
                  <a:pt x="409" y="62"/>
                  <a:pt x="430" y="53"/>
                </a:cubicBezTo>
                <a:cubicBezTo>
                  <a:pt x="452" y="44"/>
                  <a:pt x="473" y="37"/>
                  <a:pt x="495" y="30"/>
                </a:cubicBezTo>
                <a:cubicBezTo>
                  <a:pt x="517" y="23"/>
                  <a:pt x="539" y="18"/>
                  <a:pt x="561" y="13"/>
                </a:cubicBezTo>
                <a:cubicBezTo>
                  <a:pt x="583" y="9"/>
                  <a:pt x="606" y="6"/>
                  <a:pt x="629" y="3"/>
                </a:cubicBezTo>
                <a:cubicBezTo>
                  <a:pt x="651" y="1"/>
                  <a:pt x="674" y="0"/>
                  <a:pt x="697" y="0"/>
                </a:cubicBezTo>
                <a:cubicBezTo>
                  <a:pt x="720" y="0"/>
                  <a:pt x="742" y="1"/>
                  <a:pt x="765" y="3"/>
                </a:cubicBezTo>
                <a:cubicBezTo>
                  <a:pt x="788" y="6"/>
                  <a:pt x="810" y="9"/>
                  <a:pt x="833" y="13"/>
                </a:cubicBezTo>
                <a:cubicBezTo>
                  <a:pt x="855" y="18"/>
                  <a:pt x="877" y="23"/>
                  <a:pt x="899" y="30"/>
                </a:cubicBezTo>
                <a:cubicBezTo>
                  <a:pt x="921" y="37"/>
                  <a:pt x="942" y="44"/>
                  <a:pt x="963" y="53"/>
                </a:cubicBezTo>
                <a:cubicBezTo>
                  <a:pt x="984" y="62"/>
                  <a:pt x="1005" y="71"/>
                  <a:pt x="1025" y="82"/>
                </a:cubicBezTo>
                <a:cubicBezTo>
                  <a:pt x="1045" y="93"/>
                  <a:pt x="1065" y="105"/>
                  <a:pt x="1084" y="117"/>
                </a:cubicBezTo>
                <a:cubicBezTo>
                  <a:pt x="1103" y="130"/>
                  <a:pt x="1121" y="144"/>
                  <a:pt x="1139" y="158"/>
                </a:cubicBezTo>
                <a:cubicBezTo>
                  <a:pt x="1156" y="172"/>
                  <a:pt x="1173" y="188"/>
                  <a:pt x="1189" y="204"/>
                </a:cubicBezTo>
                <a:cubicBezTo>
                  <a:pt x="1205" y="220"/>
                  <a:pt x="1221" y="237"/>
                  <a:pt x="1235" y="255"/>
                </a:cubicBezTo>
                <a:cubicBezTo>
                  <a:pt x="1250" y="272"/>
                  <a:pt x="1263" y="290"/>
                  <a:pt x="1276" y="309"/>
                </a:cubicBezTo>
                <a:cubicBezTo>
                  <a:pt x="1289" y="328"/>
                  <a:pt x="1300" y="348"/>
                  <a:pt x="1311" y="368"/>
                </a:cubicBezTo>
                <a:cubicBezTo>
                  <a:pt x="1322" y="388"/>
                  <a:pt x="1332" y="409"/>
                  <a:pt x="1340" y="430"/>
                </a:cubicBezTo>
                <a:cubicBezTo>
                  <a:pt x="1349" y="451"/>
                  <a:pt x="1357" y="472"/>
                  <a:pt x="1363" y="494"/>
                </a:cubicBezTo>
                <a:cubicBezTo>
                  <a:pt x="1370" y="516"/>
                  <a:pt x="1375" y="538"/>
                  <a:pt x="1380" y="560"/>
                </a:cubicBezTo>
                <a:cubicBezTo>
                  <a:pt x="1384" y="583"/>
                  <a:pt x="1388" y="605"/>
                  <a:pt x="1390" y="628"/>
                </a:cubicBezTo>
                <a:cubicBezTo>
                  <a:pt x="1392" y="651"/>
                  <a:pt x="1393" y="674"/>
                  <a:pt x="1393" y="696"/>
                </a:cubicBezTo>
                <a:close/>
              </a:path>
            </a:pathLst>
          </a:custGeom>
          <a:solidFill>
            <a:srgbClr val="DBEAF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35" u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74" name="Google Shape;1174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4950" y="1666624"/>
            <a:ext cx="153054" cy="204255"/>
          </a:xfrm>
          <a:prstGeom prst="rect">
            <a:avLst/>
          </a:prstGeom>
          <a:noFill/>
          <a:ln>
            <a:noFill/>
          </a:ln>
        </p:spPr>
      </p:pic>
      <p:sp>
        <p:nvSpPr>
          <p:cNvPr id="1175" name="Google Shape;1175;p53"/>
          <p:cNvSpPr/>
          <p:nvPr/>
        </p:nvSpPr>
        <p:spPr>
          <a:xfrm>
            <a:off x="3345062" y="1477427"/>
            <a:ext cx="2454099" cy="1297395"/>
          </a:xfrm>
          <a:custGeom>
            <a:rect b="b" l="l" r="r" t="t"/>
            <a:pathLst>
              <a:path extrusionOk="0" h="4713" w="8915">
                <a:moveTo>
                  <a:pt x="0" y="4527"/>
                </a:moveTo>
                <a:lnTo>
                  <a:pt x="0" y="185"/>
                </a:lnTo>
                <a:cubicBezTo>
                  <a:pt x="0" y="173"/>
                  <a:pt x="1" y="161"/>
                  <a:pt x="4" y="149"/>
                </a:cubicBezTo>
                <a:cubicBezTo>
                  <a:pt x="6" y="137"/>
                  <a:pt x="9" y="126"/>
                  <a:pt x="14" y="114"/>
                </a:cubicBezTo>
                <a:cubicBezTo>
                  <a:pt x="19" y="103"/>
                  <a:pt x="24" y="92"/>
                  <a:pt x="31" y="82"/>
                </a:cubicBezTo>
                <a:cubicBezTo>
                  <a:pt x="38" y="72"/>
                  <a:pt x="46" y="63"/>
                  <a:pt x="54" y="54"/>
                </a:cubicBezTo>
                <a:cubicBezTo>
                  <a:pt x="63" y="45"/>
                  <a:pt x="72" y="38"/>
                  <a:pt x="82" y="31"/>
                </a:cubicBezTo>
                <a:cubicBezTo>
                  <a:pt x="93" y="24"/>
                  <a:pt x="103" y="18"/>
                  <a:pt x="115" y="14"/>
                </a:cubicBezTo>
                <a:cubicBezTo>
                  <a:pt x="126" y="9"/>
                  <a:pt x="137" y="6"/>
                  <a:pt x="149" y="3"/>
                </a:cubicBezTo>
                <a:cubicBezTo>
                  <a:pt x="161" y="1"/>
                  <a:pt x="173" y="0"/>
                  <a:pt x="186" y="0"/>
                </a:cubicBezTo>
                <a:lnTo>
                  <a:pt x="8729" y="0"/>
                </a:lnTo>
                <a:cubicBezTo>
                  <a:pt x="8741" y="0"/>
                  <a:pt x="8753" y="1"/>
                  <a:pt x="8765" y="3"/>
                </a:cubicBezTo>
                <a:cubicBezTo>
                  <a:pt x="8777" y="6"/>
                  <a:pt x="8789" y="9"/>
                  <a:pt x="8800" y="14"/>
                </a:cubicBezTo>
                <a:cubicBezTo>
                  <a:pt x="8811" y="18"/>
                  <a:pt x="8822" y="24"/>
                  <a:pt x="8832" y="31"/>
                </a:cubicBezTo>
                <a:cubicBezTo>
                  <a:pt x="8842" y="38"/>
                  <a:pt x="8852" y="45"/>
                  <a:pt x="8860" y="54"/>
                </a:cubicBezTo>
                <a:cubicBezTo>
                  <a:pt x="8869" y="63"/>
                  <a:pt x="8877" y="72"/>
                  <a:pt x="8883" y="82"/>
                </a:cubicBezTo>
                <a:cubicBezTo>
                  <a:pt x="8890" y="92"/>
                  <a:pt x="8896" y="103"/>
                  <a:pt x="8901" y="114"/>
                </a:cubicBezTo>
                <a:cubicBezTo>
                  <a:pt x="8905" y="126"/>
                  <a:pt x="8909" y="137"/>
                  <a:pt x="8911" y="149"/>
                </a:cubicBezTo>
                <a:cubicBezTo>
                  <a:pt x="8914" y="161"/>
                  <a:pt x="8915" y="173"/>
                  <a:pt x="8915" y="185"/>
                </a:cubicBezTo>
                <a:lnTo>
                  <a:pt x="8915" y="4527"/>
                </a:lnTo>
                <a:cubicBezTo>
                  <a:pt x="8915" y="4539"/>
                  <a:pt x="8914" y="4551"/>
                  <a:pt x="8911" y="4563"/>
                </a:cubicBezTo>
                <a:cubicBezTo>
                  <a:pt x="8909" y="4575"/>
                  <a:pt x="8905" y="4587"/>
                  <a:pt x="8901" y="4598"/>
                </a:cubicBezTo>
                <a:cubicBezTo>
                  <a:pt x="8896" y="4610"/>
                  <a:pt x="8890" y="4620"/>
                  <a:pt x="8883" y="4630"/>
                </a:cubicBezTo>
                <a:cubicBezTo>
                  <a:pt x="8877" y="4641"/>
                  <a:pt x="8869" y="4650"/>
                  <a:pt x="8860" y="4659"/>
                </a:cubicBezTo>
                <a:cubicBezTo>
                  <a:pt x="8852" y="4667"/>
                  <a:pt x="8842" y="4675"/>
                  <a:pt x="8832" y="4682"/>
                </a:cubicBezTo>
                <a:cubicBezTo>
                  <a:pt x="8822" y="4688"/>
                  <a:pt x="8811" y="4694"/>
                  <a:pt x="8800" y="4699"/>
                </a:cubicBezTo>
                <a:cubicBezTo>
                  <a:pt x="8789" y="4703"/>
                  <a:pt x="8777" y="4707"/>
                  <a:pt x="8765" y="4709"/>
                </a:cubicBezTo>
                <a:cubicBezTo>
                  <a:pt x="8753" y="4712"/>
                  <a:pt x="8741" y="4713"/>
                  <a:pt x="8729" y="4713"/>
                </a:cubicBezTo>
                <a:lnTo>
                  <a:pt x="186" y="4713"/>
                </a:lnTo>
                <a:cubicBezTo>
                  <a:pt x="173" y="4713"/>
                  <a:pt x="161" y="4712"/>
                  <a:pt x="149" y="4709"/>
                </a:cubicBezTo>
                <a:cubicBezTo>
                  <a:pt x="137" y="4707"/>
                  <a:pt x="126" y="4703"/>
                  <a:pt x="115" y="4699"/>
                </a:cubicBezTo>
                <a:cubicBezTo>
                  <a:pt x="103" y="4694"/>
                  <a:pt x="93" y="4688"/>
                  <a:pt x="82" y="4682"/>
                </a:cubicBezTo>
                <a:cubicBezTo>
                  <a:pt x="72" y="4675"/>
                  <a:pt x="63" y="4667"/>
                  <a:pt x="54" y="4659"/>
                </a:cubicBezTo>
                <a:cubicBezTo>
                  <a:pt x="46" y="4650"/>
                  <a:pt x="38" y="4641"/>
                  <a:pt x="31" y="4630"/>
                </a:cubicBezTo>
                <a:cubicBezTo>
                  <a:pt x="24" y="4620"/>
                  <a:pt x="19" y="4610"/>
                  <a:pt x="14" y="4598"/>
                </a:cubicBezTo>
                <a:cubicBezTo>
                  <a:pt x="9" y="4587"/>
                  <a:pt x="6" y="4575"/>
                  <a:pt x="4" y="4563"/>
                </a:cubicBezTo>
                <a:cubicBezTo>
                  <a:pt x="1" y="4551"/>
                  <a:pt x="0" y="4539"/>
                  <a:pt x="0" y="4527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35" u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6" name="Google Shape;1176;p53"/>
          <p:cNvSpPr/>
          <p:nvPr/>
        </p:nvSpPr>
        <p:spPr>
          <a:xfrm>
            <a:off x="4380102" y="1605158"/>
            <a:ext cx="383737" cy="383740"/>
          </a:xfrm>
          <a:custGeom>
            <a:rect b="b" l="l" r="r" t="t"/>
            <a:pathLst>
              <a:path extrusionOk="0" h="1394" w="1394">
                <a:moveTo>
                  <a:pt x="1394" y="696"/>
                </a:moveTo>
                <a:cubicBezTo>
                  <a:pt x="1394" y="719"/>
                  <a:pt x="1393" y="742"/>
                  <a:pt x="1391" y="765"/>
                </a:cubicBezTo>
                <a:cubicBezTo>
                  <a:pt x="1389" y="787"/>
                  <a:pt x="1385" y="810"/>
                  <a:pt x="1381" y="832"/>
                </a:cubicBezTo>
                <a:cubicBezTo>
                  <a:pt x="1376" y="855"/>
                  <a:pt x="1371" y="877"/>
                  <a:pt x="1364" y="899"/>
                </a:cubicBezTo>
                <a:cubicBezTo>
                  <a:pt x="1358" y="921"/>
                  <a:pt x="1350" y="943"/>
                  <a:pt x="1341" y="964"/>
                </a:cubicBezTo>
                <a:cubicBezTo>
                  <a:pt x="1333" y="985"/>
                  <a:pt x="1323" y="1005"/>
                  <a:pt x="1312" y="1026"/>
                </a:cubicBezTo>
                <a:cubicBezTo>
                  <a:pt x="1301" y="1046"/>
                  <a:pt x="1290" y="1065"/>
                  <a:pt x="1277" y="1084"/>
                </a:cubicBezTo>
                <a:cubicBezTo>
                  <a:pt x="1264" y="1103"/>
                  <a:pt x="1251" y="1121"/>
                  <a:pt x="1236" y="1139"/>
                </a:cubicBezTo>
                <a:cubicBezTo>
                  <a:pt x="1222" y="1157"/>
                  <a:pt x="1206" y="1174"/>
                  <a:pt x="1190" y="1190"/>
                </a:cubicBezTo>
                <a:cubicBezTo>
                  <a:pt x="1174" y="1206"/>
                  <a:pt x="1157" y="1221"/>
                  <a:pt x="1140" y="1236"/>
                </a:cubicBezTo>
                <a:cubicBezTo>
                  <a:pt x="1122" y="1250"/>
                  <a:pt x="1104" y="1264"/>
                  <a:pt x="1085" y="1276"/>
                </a:cubicBezTo>
                <a:cubicBezTo>
                  <a:pt x="1066" y="1289"/>
                  <a:pt x="1046" y="1301"/>
                  <a:pt x="1026" y="1311"/>
                </a:cubicBezTo>
                <a:cubicBezTo>
                  <a:pt x="1006" y="1322"/>
                  <a:pt x="985" y="1332"/>
                  <a:pt x="964" y="1341"/>
                </a:cubicBezTo>
                <a:cubicBezTo>
                  <a:pt x="943" y="1349"/>
                  <a:pt x="922" y="1357"/>
                  <a:pt x="900" y="1364"/>
                </a:cubicBezTo>
                <a:cubicBezTo>
                  <a:pt x="878" y="1370"/>
                  <a:pt x="856" y="1376"/>
                  <a:pt x="834" y="1380"/>
                </a:cubicBezTo>
                <a:cubicBezTo>
                  <a:pt x="811" y="1385"/>
                  <a:pt x="789" y="1388"/>
                  <a:pt x="766" y="1390"/>
                </a:cubicBezTo>
                <a:cubicBezTo>
                  <a:pt x="743" y="1393"/>
                  <a:pt x="721" y="1394"/>
                  <a:pt x="698" y="1394"/>
                </a:cubicBezTo>
                <a:cubicBezTo>
                  <a:pt x="675" y="1394"/>
                  <a:pt x="652" y="1393"/>
                  <a:pt x="630" y="1390"/>
                </a:cubicBezTo>
                <a:cubicBezTo>
                  <a:pt x="607" y="1388"/>
                  <a:pt x="584" y="1385"/>
                  <a:pt x="562" y="1380"/>
                </a:cubicBezTo>
                <a:cubicBezTo>
                  <a:pt x="540" y="1376"/>
                  <a:pt x="518" y="1370"/>
                  <a:pt x="496" y="1364"/>
                </a:cubicBezTo>
                <a:cubicBezTo>
                  <a:pt x="474" y="1357"/>
                  <a:pt x="451" y="1349"/>
                  <a:pt x="430" y="1341"/>
                </a:cubicBezTo>
                <a:cubicBezTo>
                  <a:pt x="409" y="1332"/>
                  <a:pt x="389" y="1322"/>
                  <a:pt x="369" y="1311"/>
                </a:cubicBezTo>
                <a:cubicBezTo>
                  <a:pt x="348" y="1301"/>
                  <a:pt x="329" y="1289"/>
                  <a:pt x="310" y="1276"/>
                </a:cubicBezTo>
                <a:cubicBezTo>
                  <a:pt x="291" y="1264"/>
                  <a:pt x="273" y="1250"/>
                  <a:pt x="255" y="1236"/>
                </a:cubicBezTo>
                <a:cubicBezTo>
                  <a:pt x="237" y="1221"/>
                  <a:pt x="221" y="1206"/>
                  <a:pt x="204" y="1190"/>
                </a:cubicBezTo>
                <a:cubicBezTo>
                  <a:pt x="188" y="1174"/>
                  <a:pt x="173" y="1157"/>
                  <a:pt x="159" y="1139"/>
                </a:cubicBezTo>
                <a:cubicBezTo>
                  <a:pt x="144" y="1121"/>
                  <a:pt x="130" y="1103"/>
                  <a:pt x="118" y="1084"/>
                </a:cubicBezTo>
                <a:cubicBezTo>
                  <a:pt x="105" y="1065"/>
                  <a:pt x="93" y="1046"/>
                  <a:pt x="83" y="1026"/>
                </a:cubicBezTo>
                <a:cubicBezTo>
                  <a:pt x="72" y="1005"/>
                  <a:pt x="62" y="985"/>
                  <a:pt x="53" y="964"/>
                </a:cubicBezTo>
                <a:cubicBezTo>
                  <a:pt x="45" y="943"/>
                  <a:pt x="37" y="921"/>
                  <a:pt x="30" y="899"/>
                </a:cubicBezTo>
                <a:cubicBezTo>
                  <a:pt x="24" y="877"/>
                  <a:pt x="18" y="855"/>
                  <a:pt x="14" y="832"/>
                </a:cubicBezTo>
                <a:cubicBezTo>
                  <a:pt x="9" y="810"/>
                  <a:pt x="6" y="787"/>
                  <a:pt x="4" y="765"/>
                </a:cubicBezTo>
                <a:cubicBezTo>
                  <a:pt x="2" y="742"/>
                  <a:pt x="0" y="719"/>
                  <a:pt x="0" y="696"/>
                </a:cubicBezTo>
                <a:cubicBezTo>
                  <a:pt x="0" y="674"/>
                  <a:pt x="2" y="651"/>
                  <a:pt x="4" y="628"/>
                </a:cubicBezTo>
                <a:cubicBezTo>
                  <a:pt x="6" y="605"/>
                  <a:pt x="9" y="583"/>
                  <a:pt x="14" y="560"/>
                </a:cubicBezTo>
                <a:cubicBezTo>
                  <a:pt x="18" y="538"/>
                  <a:pt x="24" y="516"/>
                  <a:pt x="30" y="494"/>
                </a:cubicBezTo>
                <a:cubicBezTo>
                  <a:pt x="37" y="472"/>
                  <a:pt x="45" y="451"/>
                  <a:pt x="53" y="430"/>
                </a:cubicBezTo>
                <a:cubicBezTo>
                  <a:pt x="62" y="409"/>
                  <a:pt x="72" y="388"/>
                  <a:pt x="83" y="368"/>
                </a:cubicBezTo>
                <a:cubicBezTo>
                  <a:pt x="93" y="348"/>
                  <a:pt x="105" y="328"/>
                  <a:pt x="118" y="309"/>
                </a:cubicBezTo>
                <a:cubicBezTo>
                  <a:pt x="130" y="290"/>
                  <a:pt x="144" y="272"/>
                  <a:pt x="159" y="255"/>
                </a:cubicBezTo>
                <a:cubicBezTo>
                  <a:pt x="173" y="237"/>
                  <a:pt x="188" y="220"/>
                  <a:pt x="204" y="204"/>
                </a:cubicBezTo>
                <a:cubicBezTo>
                  <a:pt x="221" y="188"/>
                  <a:pt x="237" y="172"/>
                  <a:pt x="255" y="158"/>
                </a:cubicBezTo>
                <a:cubicBezTo>
                  <a:pt x="273" y="144"/>
                  <a:pt x="291" y="130"/>
                  <a:pt x="310" y="117"/>
                </a:cubicBezTo>
                <a:cubicBezTo>
                  <a:pt x="329" y="105"/>
                  <a:pt x="348" y="93"/>
                  <a:pt x="369" y="82"/>
                </a:cubicBezTo>
                <a:cubicBezTo>
                  <a:pt x="389" y="71"/>
                  <a:pt x="409" y="62"/>
                  <a:pt x="430" y="53"/>
                </a:cubicBezTo>
                <a:cubicBezTo>
                  <a:pt x="451" y="44"/>
                  <a:pt x="474" y="37"/>
                  <a:pt x="496" y="30"/>
                </a:cubicBezTo>
                <a:cubicBezTo>
                  <a:pt x="518" y="23"/>
                  <a:pt x="540" y="18"/>
                  <a:pt x="562" y="13"/>
                </a:cubicBezTo>
                <a:cubicBezTo>
                  <a:pt x="584" y="9"/>
                  <a:pt x="607" y="6"/>
                  <a:pt x="630" y="3"/>
                </a:cubicBezTo>
                <a:cubicBezTo>
                  <a:pt x="652" y="1"/>
                  <a:pt x="675" y="0"/>
                  <a:pt x="698" y="0"/>
                </a:cubicBezTo>
                <a:cubicBezTo>
                  <a:pt x="721" y="0"/>
                  <a:pt x="743" y="1"/>
                  <a:pt x="766" y="3"/>
                </a:cubicBezTo>
                <a:cubicBezTo>
                  <a:pt x="789" y="6"/>
                  <a:pt x="811" y="9"/>
                  <a:pt x="834" y="13"/>
                </a:cubicBezTo>
                <a:cubicBezTo>
                  <a:pt x="856" y="18"/>
                  <a:pt x="878" y="23"/>
                  <a:pt x="900" y="30"/>
                </a:cubicBezTo>
                <a:cubicBezTo>
                  <a:pt x="922" y="37"/>
                  <a:pt x="943" y="44"/>
                  <a:pt x="964" y="53"/>
                </a:cubicBezTo>
                <a:cubicBezTo>
                  <a:pt x="985" y="62"/>
                  <a:pt x="1006" y="71"/>
                  <a:pt x="1026" y="82"/>
                </a:cubicBezTo>
                <a:cubicBezTo>
                  <a:pt x="1046" y="93"/>
                  <a:pt x="1066" y="105"/>
                  <a:pt x="1085" y="117"/>
                </a:cubicBezTo>
                <a:cubicBezTo>
                  <a:pt x="1104" y="130"/>
                  <a:pt x="1122" y="144"/>
                  <a:pt x="1140" y="158"/>
                </a:cubicBezTo>
                <a:cubicBezTo>
                  <a:pt x="1157" y="172"/>
                  <a:pt x="1174" y="188"/>
                  <a:pt x="1190" y="204"/>
                </a:cubicBezTo>
                <a:cubicBezTo>
                  <a:pt x="1206" y="220"/>
                  <a:pt x="1222" y="237"/>
                  <a:pt x="1236" y="255"/>
                </a:cubicBezTo>
                <a:cubicBezTo>
                  <a:pt x="1251" y="272"/>
                  <a:pt x="1264" y="290"/>
                  <a:pt x="1277" y="309"/>
                </a:cubicBezTo>
                <a:cubicBezTo>
                  <a:pt x="1290" y="328"/>
                  <a:pt x="1301" y="348"/>
                  <a:pt x="1312" y="368"/>
                </a:cubicBezTo>
                <a:cubicBezTo>
                  <a:pt x="1323" y="388"/>
                  <a:pt x="1333" y="409"/>
                  <a:pt x="1341" y="430"/>
                </a:cubicBezTo>
                <a:cubicBezTo>
                  <a:pt x="1350" y="451"/>
                  <a:pt x="1358" y="472"/>
                  <a:pt x="1364" y="494"/>
                </a:cubicBezTo>
                <a:cubicBezTo>
                  <a:pt x="1371" y="516"/>
                  <a:pt x="1376" y="538"/>
                  <a:pt x="1381" y="560"/>
                </a:cubicBezTo>
                <a:cubicBezTo>
                  <a:pt x="1385" y="583"/>
                  <a:pt x="1389" y="605"/>
                  <a:pt x="1391" y="628"/>
                </a:cubicBezTo>
                <a:cubicBezTo>
                  <a:pt x="1393" y="651"/>
                  <a:pt x="1394" y="674"/>
                  <a:pt x="1394" y="696"/>
                </a:cubicBezTo>
                <a:close/>
              </a:path>
            </a:pathLst>
          </a:custGeom>
          <a:solidFill>
            <a:srgbClr val="FFEDD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35" u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77" name="Google Shape;1177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5443" y="1694624"/>
            <a:ext cx="153054" cy="204255"/>
          </a:xfrm>
          <a:prstGeom prst="rect">
            <a:avLst/>
          </a:prstGeom>
          <a:noFill/>
          <a:ln>
            <a:noFill/>
          </a:ln>
        </p:spPr>
      </p:pic>
      <p:sp>
        <p:nvSpPr>
          <p:cNvPr id="1178" name="Google Shape;1178;p53"/>
          <p:cNvSpPr/>
          <p:nvPr/>
        </p:nvSpPr>
        <p:spPr>
          <a:xfrm>
            <a:off x="6445580" y="1449427"/>
            <a:ext cx="2454099" cy="1297395"/>
          </a:xfrm>
          <a:custGeom>
            <a:rect b="b" l="l" r="r" t="t"/>
            <a:pathLst>
              <a:path extrusionOk="0" h="4713" w="8915">
                <a:moveTo>
                  <a:pt x="0" y="4527"/>
                </a:moveTo>
                <a:lnTo>
                  <a:pt x="0" y="185"/>
                </a:lnTo>
                <a:cubicBezTo>
                  <a:pt x="0" y="173"/>
                  <a:pt x="1" y="161"/>
                  <a:pt x="3" y="149"/>
                </a:cubicBezTo>
                <a:cubicBezTo>
                  <a:pt x="6" y="137"/>
                  <a:pt x="9" y="126"/>
                  <a:pt x="14" y="114"/>
                </a:cubicBezTo>
                <a:cubicBezTo>
                  <a:pt x="19" y="103"/>
                  <a:pt x="24" y="92"/>
                  <a:pt x="31" y="82"/>
                </a:cubicBezTo>
                <a:cubicBezTo>
                  <a:pt x="38" y="72"/>
                  <a:pt x="46" y="63"/>
                  <a:pt x="54" y="54"/>
                </a:cubicBezTo>
                <a:cubicBezTo>
                  <a:pt x="63" y="45"/>
                  <a:pt x="72" y="38"/>
                  <a:pt x="82" y="31"/>
                </a:cubicBezTo>
                <a:cubicBezTo>
                  <a:pt x="93" y="24"/>
                  <a:pt x="103" y="18"/>
                  <a:pt x="115" y="14"/>
                </a:cubicBezTo>
                <a:cubicBezTo>
                  <a:pt x="126" y="9"/>
                  <a:pt x="137" y="6"/>
                  <a:pt x="149" y="3"/>
                </a:cubicBezTo>
                <a:cubicBezTo>
                  <a:pt x="161" y="1"/>
                  <a:pt x="173" y="0"/>
                  <a:pt x="186" y="0"/>
                </a:cubicBezTo>
                <a:lnTo>
                  <a:pt x="8729" y="0"/>
                </a:lnTo>
                <a:cubicBezTo>
                  <a:pt x="8741" y="0"/>
                  <a:pt x="8753" y="1"/>
                  <a:pt x="8765" y="3"/>
                </a:cubicBezTo>
                <a:cubicBezTo>
                  <a:pt x="8777" y="6"/>
                  <a:pt x="8789" y="9"/>
                  <a:pt x="8800" y="14"/>
                </a:cubicBezTo>
                <a:cubicBezTo>
                  <a:pt x="8811" y="18"/>
                  <a:pt x="8822" y="24"/>
                  <a:pt x="8832" y="31"/>
                </a:cubicBezTo>
                <a:cubicBezTo>
                  <a:pt x="8842" y="38"/>
                  <a:pt x="8852" y="45"/>
                  <a:pt x="8860" y="54"/>
                </a:cubicBezTo>
                <a:cubicBezTo>
                  <a:pt x="8869" y="63"/>
                  <a:pt x="8877" y="72"/>
                  <a:pt x="8883" y="82"/>
                </a:cubicBezTo>
                <a:cubicBezTo>
                  <a:pt x="8890" y="92"/>
                  <a:pt x="8896" y="103"/>
                  <a:pt x="8901" y="114"/>
                </a:cubicBezTo>
                <a:cubicBezTo>
                  <a:pt x="8905" y="126"/>
                  <a:pt x="8909" y="137"/>
                  <a:pt x="8911" y="149"/>
                </a:cubicBezTo>
                <a:cubicBezTo>
                  <a:pt x="8913" y="161"/>
                  <a:pt x="8915" y="173"/>
                  <a:pt x="8915" y="185"/>
                </a:cubicBezTo>
                <a:lnTo>
                  <a:pt x="8915" y="4527"/>
                </a:lnTo>
                <a:cubicBezTo>
                  <a:pt x="8915" y="4539"/>
                  <a:pt x="8913" y="4551"/>
                  <a:pt x="8911" y="4563"/>
                </a:cubicBezTo>
                <a:cubicBezTo>
                  <a:pt x="8909" y="4575"/>
                  <a:pt x="8905" y="4587"/>
                  <a:pt x="8901" y="4598"/>
                </a:cubicBezTo>
                <a:cubicBezTo>
                  <a:pt x="8896" y="4610"/>
                  <a:pt x="8890" y="4620"/>
                  <a:pt x="8883" y="4630"/>
                </a:cubicBezTo>
                <a:cubicBezTo>
                  <a:pt x="8877" y="4641"/>
                  <a:pt x="8869" y="4650"/>
                  <a:pt x="8860" y="4659"/>
                </a:cubicBezTo>
                <a:cubicBezTo>
                  <a:pt x="8852" y="4667"/>
                  <a:pt x="8842" y="4675"/>
                  <a:pt x="8832" y="4682"/>
                </a:cubicBezTo>
                <a:cubicBezTo>
                  <a:pt x="8822" y="4688"/>
                  <a:pt x="8811" y="4694"/>
                  <a:pt x="8800" y="4699"/>
                </a:cubicBezTo>
                <a:cubicBezTo>
                  <a:pt x="8789" y="4703"/>
                  <a:pt x="8777" y="4707"/>
                  <a:pt x="8765" y="4709"/>
                </a:cubicBezTo>
                <a:cubicBezTo>
                  <a:pt x="8753" y="4712"/>
                  <a:pt x="8741" y="4713"/>
                  <a:pt x="8729" y="4713"/>
                </a:cubicBezTo>
                <a:lnTo>
                  <a:pt x="186" y="4713"/>
                </a:lnTo>
                <a:cubicBezTo>
                  <a:pt x="173" y="4713"/>
                  <a:pt x="161" y="4712"/>
                  <a:pt x="149" y="4709"/>
                </a:cubicBezTo>
                <a:cubicBezTo>
                  <a:pt x="137" y="4707"/>
                  <a:pt x="126" y="4703"/>
                  <a:pt x="115" y="4699"/>
                </a:cubicBezTo>
                <a:cubicBezTo>
                  <a:pt x="103" y="4694"/>
                  <a:pt x="93" y="4688"/>
                  <a:pt x="82" y="4682"/>
                </a:cubicBezTo>
                <a:cubicBezTo>
                  <a:pt x="72" y="4675"/>
                  <a:pt x="63" y="4667"/>
                  <a:pt x="54" y="4659"/>
                </a:cubicBezTo>
                <a:cubicBezTo>
                  <a:pt x="46" y="4650"/>
                  <a:pt x="38" y="4641"/>
                  <a:pt x="31" y="4630"/>
                </a:cubicBezTo>
                <a:cubicBezTo>
                  <a:pt x="24" y="4620"/>
                  <a:pt x="19" y="4610"/>
                  <a:pt x="14" y="4598"/>
                </a:cubicBezTo>
                <a:cubicBezTo>
                  <a:pt x="9" y="4587"/>
                  <a:pt x="6" y="4575"/>
                  <a:pt x="3" y="4563"/>
                </a:cubicBezTo>
                <a:cubicBezTo>
                  <a:pt x="1" y="4551"/>
                  <a:pt x="0" y="4539"/>
                  <a:pt x="0" y="4527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35" u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9" name="Google Shape;1179;p53"/>
          <p:cNvSpPr/>
          <p:nvPr/>
        </p:nvSpPr>
        <p:spPr>
          <a:xfrm>
            <a:off x="7480620" y="1577158"/>
            <a:ext cx="383737" cy="383740"/>
          </a:xfrm>
          <a:custGeom>
            <a:rect b="b" l="l" r="r" t="t"/>
            <a:pathLst>
              <a:path extrusionOk="0" h="1394" w="1394">
                <a:moveTo>
                  <a:pt x="1394" y="696"/>
                </a:moveTo>
                <a:cubicBezTo>
                  <a:pt x="1394" y="719"/>
                  <a:pt x="1393" y="742"/>
                  <a:pt x="1391" y="765"/>
                </a:cubicBezTo>
                <a:cubicBezTo>
                  <a:pt x="1389" y="787"/>
                  <a:pt x="1385" y="810"/>
                  <a:pt x="1381" y="832"/>
                </a:cubicBezTo>
                <a:cubicBezTo>
                  <a:pt x="1376" y="855"/>
                  <a:pt x="1371" y="877"/>
                  <a:pt x="1364" y="899"/>
                </a:cubicBezTo>
                <a:cubicBezTo>
                  <a:pt x="1358" y="921"/>
                  <a:pt x="1350" y="943"/>
                  <a:pt x="1341" y="964"/>
                </a:cubicBezTo>
                <a:cubicBezTo>
                  <a:pt x="1332" y="985"/>
                  <a:pt x="1323" y="1005"/>
                  <a:pt x="1312" y="1026"/>
                </a:cubicBezTo>
                <a:cubicBezTo>
                  <a:pt x="1301" y="1046"/>
                  <a:pt x="1289" y="1065"/>
                  <a:pt x="1277" y="1084"/>
                </a:cubicBezTo>
                <a:cubicBezTo>
                  <a:pt x="1264" y="1103"/>
                  <a:pt x="1251" y="1121"/>
                  <a:pt x="1236" y="1139"/>
                </a:cubicBezTo>
                <a:cubicBezTo>
                  <a:pt x="1222" y="1157"/>
                  <a:pt x="1206" y="1174"/>
                  <a:pt x="1190" y="1190"/>
                </a:cubicBezTo>
                <a:cubicBezTo>
                  <a:pt x="1174" y="1206"/>
                  <a:pt x="1157" y="1221"/>
                  <a:pt x="1140" y="1236"/>
                </a:cubicBezTo>
                <a:cubicBezTo>
                  <a:pt x="1122" y="1250"/>
                  <a:pt x="1104" y="1264"/>
                  <a:pt x="1085" y="1276"/>
                </a:cubicBezTo>
                <a:cubicBezTo>
                  <a:pt x="1066" y="1289"/>
                  <a:pt x="1046" y="1301"/>
                  <a:pt x="1026" y="1311"/>
                </a:cubicBezTo>
                <a:cubicBezTo>
                  <a:pt x="1006" y="1322"/>
                  <a:pt x="985" y="1332"/>
                  <a:pt x="964" y="1341"/>
                </a:cubicBezTo>
                <a:cubicBezTo>
                  <a:pt x="943" y="1349"/>
                  <a:pt x="922" y="1357"/>
                  <a:pt x="900" y="1364"/>
                </a:cubicBezTo>
                <a:cubicBezTo>
                  <a:pt x="878" y="1370"/>
                  <a:pt x="856" y="1376"/>
                  <a:pt x="834" y="1380"/>
                </a:cubicBezTo>
                <a:cubicBezTo>
                  <a:pt x="811" y="1385"/>
                  <a:pt x="789" y="1388"/>
                  <a:pt x="766" y="1390"/>
                </a:cubicBezTo>
                <a:cubicBezTo>
                  <a:pt x="743" y="1393"/>
                  <a:pt x="720" y="1394"/>
                  <a:pt x="697" y="1394"/>
                </a:cubicBezTo>
                <a:cubicBezTo>
                  <a:pt x="674" y="1394"/>
                  <a:pt x="651" y="1393"/>
                  <a:pt x="629" y="1390"/>
                </a:cubicBezTo>
                <a:cubicBezTo>
                  <a:pt x="606" y="1388"/>
                  <a:pt x="583" y="1385"/>
                  <a:pt x="561" y="1380"/>
                </a:cubicBezTo>
                <a:cubicBezTo>
                  <a:pt x="539" y="1376"/>
                  <a:pt x="516" y="1370"/>
                  <a:pt x="495" y="1364"/>
                </a:cubicBezTo>
                <a:cubicBezTo>
                  <a:pt x="473" y="1357"/>
                  <a:pt x="451" y="1349"/>
                  <a:pt x="430" y="1341"/>
                </a:cubicBezTo>
                <a:cubicBezTo>
                  <a:pt x="409" y="1332"/>
                  <a:pt x="389" y="1322"/>
                  <a:pt x="369" y="1311"/>
                </a:cubicBezTo>
                <a:cubicBezTo>
                  <a:pt x="348" y="1301"/>
                  <a:pt x="329" y="1289"/>
                  <a:pt x="310" y="1276"/>
                </a:cubicBezTo>
                <a:cubicBezTo>
                  <a:pt x="291" y="1264"/>
                  <a:pt x="273" y="1250"/>
                  <a:pt x="255" y="1236"/>
                </a:cubicBezTo>
                <a:cubicBezTo>
                  <a:pt x="237" y="1221"/>
                  <a:pt x="220" y="1206"/>
                  <a:pt x="204" y="1190"/>
                </a:cubicBezTo>
                <a:cubicBezTo>
                  <a:pt x="188" y="1174"/>
                  <a:pt x="173" y="1157"/>
                  <a:pt x="158" y="1139"/>
                </a:cubicBezTo>
                <a:cubicBezTo>
                  <a:pt x="144" y="1121"/>
                  <a:pt x="130" y="1103"/>
                  <a:pt x="118" y="1084"/>
                </a:cubicBezTo>
                <a:cubicBezTo>
                  <a:pt x="105" y="1065"/>
                  <a:pt x="93" y="1046"/>
                  <a:pt x="83" y="1026"/>
                </a:cubicBezTo>
                <a:cubicBezTo>
                  <a:pt x="72" y="1005"/>
                  <a:pt x="62" y="985"/>
                  <a:pt x="53" y="964"/>
                </a:cubicBezTo>
                <a:cubicBezTo>
                  <a:pt x="45" y="943"/>
                  <a:pt x="37" y="921"/>
                  <a:pt x="30" y="899"/>
                </a:cubicBezTo>
                <a:cubicBezTo>
                  <a:pt x="24" y="877"/>
                  <a:pt x="18" y="855"/>
                  <a:pt x="14" y="832"/>
                </a:cubicBezTo>
                <a:cubicBezTo>
                  <a:pt x="9" y="810"/>
                  <a:pt x="6" y="787"/>
                  <a:pt x="4" y="765"/>
                </a:cubicBezTo>
                <a:cubicBezTo>
                  <a:pt x="2" y="742"/>
                  <a:pt x="0" y="719"/>
                  <a:pt x="0" y="696"/>
                </a:cubicBezTo>
                <a:cubicBezTo>
                  <a:pt x="0" y="674"/>
                  <a:pt x="2" y="651"/>
                  <a:pt x="4" y="628"/>
                </a:cubicBezTo>
                <a:cubicBezTo>
                  <a:pt x="6" y="605"/>
                  <a:pt x="9" y="583"/>
                  <a:pt x="14" y="560"/>
                </a:cubicBezTo>
                <a:cubicBezTo>
                  <a:pt x="18" y="538"/>
                  <a:pt x="24" y="516"/>
                  <a:pt x="30" y="494"/>
                </a:cubicBezTo>
                <a:cubicBezTo>
                  <a:pt x="37" y="472"/>
                  <a:pt x="45" y="451"/>
                  <a:pt x="53" y="430"/>
                </a:cubicBezTo>
                <a:cubicBezTo>
                  <a:pt x="62" y="409"/>
                  <a:pt x="72" y="388"/>
                  <a:pt x="83" y="368"/>
                </a:cubicBezTo>
                <a:cubicBezTo>
                  <a:pt x="93" y="348"/>
                  <a:pt x="105" y="328"/>
                  <a:pt x="118" y="309"/>
                </a:cubicBezTo>
                <a:cubicBezTo>
                  <a:pt x="130" y="290"/>
                  <a:pt x="144" y="272"/>
                  <a:pt x="158" y="255"/>
                </a:cubicBezTo>
                <a:cubicBezTo>
                  <a:pt x="173" y="237"/>
                  <a:pt x="188" y="220"/>
                  <a:pt x="204" y="204"/>
                </a:cubicBezTo>
                <a:cubicBezTo>
                  <a:pt x="220" y="188"/>
                  <a:pt x="237" y="172"/>
                  <a:pt x="255" y="158"/>
                </a:cubicBezTo>
                <a:cubicBezTo>
                  <a:pt x="273" y="144"/>
                  <a:pt x="291" y="130"/>
                  <a:pt x="310" y="117"/>
                </a:cubicBezTo>
                <a:cubicBezTo>
                  <a:pt x="329" y="105"/>
                  <a:pt x="348" y="93"/>
                  <a:pt x="369" y="82"/>
                </a:cubicBezTo>
                <a:cubicBezTo>
                  <a:pt x="389" y="71"/>
                  <a:pt x="409" y="62"/>
                  <a:pt x="430" y="53"/>
                </a:cubicBezTo>
                <a:cubicBezTo>
                  <a:pt x="451" y="44"/>
                  <a:pt x="473" y="37"/>
                  <a:pt x="495" y="30"/>
                </a:cubicBezTo>
                <a:cubicBezTo>
                  <a:pt x="516" y="23"/>
                  <a:pt x="539" y="18"/>
                  <a:pt x="561" y="13"/>
                </a:cubicBezTo>
                <a:cubicBezTo>
                  <a:pt x="583" y="9"/>
                  <a:pt x="606" y="6"/>
                  <a:pt x="629" y="3"/>
                </a:cubicBezTo>
                <a:cubicBezTo>
                  <a:pt x="651" y="1"/>
                  <a:pt x="674" y="0"/>
                  <a:pt x="697" y="0"/>
                </a:cubicBezTo>
                <a:cubicBezTo>
                  <a:pt x="720" y="0"/>
                  <a:pt x="743" y="1"/>
                  <a:pt x="766" y="3"/>
                </a:cubicBezTo>
                <a:cubicBezTo>
                  <a:pt x="789" y="6"/>
                  <a:pt x="811" y="9"/>
                  <a:pt x="834" y="13"/>
                </a:cubicBezTo>
                <a:cubicBezTo>
                  <a:pt x="856" y="18"/>
                  <a:pt x="878" y="23"/>
                  <a:pt x="900" y="30"/>
                </a:cubicBezTo>
                <a:cubicBezTo>
                  <a:pt x="922" y="37"/>
                  <a:pt x="943" y="44"/>
                  <a:pt x="964" y="53"/>
                </a:cubicBezTo>
                <a:cubicBezTo>
                  <a:pt x="985" y="62"/>
                  <a:pt x="1006" y="71"/>
                  <a:pt x="1026" y="82"/>
                </a:cubicBezTo>
                <a:cubicBezTo>
                  <a:pt x="1046" y="93"/>
                  <a:pt x="1066" y="105"/>
                  <a:pt x="1085" y="117"/>
                </a:cubicBezTo>
                <a:cubicBezTo>
                  <a:pt x="1104" y="130"/>
                  <a:pt x="1122" y="144"/>
                  <a:pt x="1140" y="158"/>
                </a:cubicBezTo>
                <a:cubicBezTo>
                  <a:pt x="1157" y="172"/>
                  <a:pt x="1174" y="188"/>
                  <a:pt x="1190" y="204"/>
                </a:cubicBezTo>
                <a:cubicBezTo>
                  <a:pt x="1206" y="220"/>
                  <a:pt x="1222" y="237"/>
                  <a:pt x="1236" y="255"/>
                </a:cubicBezTo>
                <a:cubicBezTo>
                  <a:pt x="1251" y="272"/>
                  <a:pt x="1264" y="290"/>
                  <a:pt x="1277" y="309"/>
                </a:cubicBezTo>
                <a:cubicBezTo>
                  <a:pt x="1289" y="328"/>
                  <a:pt x="1301" y="348"/>
                  <a:pt x="1312" y="368"/>
                </a:cubicBezTo>
                <a:cubicBezTo>
                  <a:pt x="1323" y="388"/>
                  <a:pt x="1332" y="409"/>
                  <a:pt x="1341" y="430"/>
                </a:cubicBezTo>
                <a:cubicBezTo>
                  <a:pt x="1350" y="451"/>
                  <a:pt x="1358" y="472"/>
                  <a:pt x="1364" y="494"/>
                </a:cubicBezTo>
                <a:cubicBezTo>
                  <a:pt x="1371" y="516"/>
                  <a:pt x="1376" y="538"/>
                  <a:pt x="1381" y="560"/>
                </a:cubicBezTo>
                <a:cubicBezTo>
                  <a:pt x="1385" y="583"/>
                  <a:pt x="1389" y="605"/>
                  <a:pt x="1391" y="628"/>
                </a:cubicBezTo>
                <a:cubicBezTo>
                  <a:pt x="1393" y="651"/>
                  <a:pt x="1394" y="674"/>
                  <a:pt x="1394" y="696"/>
                </a:cubicBezTo>
                <a:close/>
              </a:path>
            </a:pathLst>
          </a:custGeom>
          <a:solidFill>
            <a:srgbClr val="DCFCE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35" u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80" name="Google Shape;1180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14955" y="1666624"/>
            <a:ext cx="114790" cy="204255"/>
          </a:xfrm>
          <a:prstGeom prst="rect">
            <a:avLst/>
          </a:prstGeom>
          <a:noFill/>
          <a:ln>
            <a:noFill/>
          </a:ln>
        </p:spPr>
      </p:pic>
      <p:sp>
        <p:nvSpPr>
          <p:cNvPr id="1181" name="Google Shape;1181;p53"/>
          <p:cNvSpPr txBox="1"/>
          <p:nvPr/>
        </p:nvSpPr>
        <p:spPr>
          <a:xfrm>
            <a:off x="244320" y="2094300"/>
            <a:ext cx="2454000" cy="2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Analytical Workloads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1182" name="Google Shape;1182;p53"/>
          <p:cNvSpPr txBox="1"/>
          <p:nvPr/>
        </p:nvSpPr>
        <p:spPr>
          <a:xfrm>
            <a:off x="244445" y="2391525"/>
            <a:ext cx="2454000" cy="2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Parallel + Large-scale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1183" name="Google Shape;1183;p53"/>
          <p:cNvSpPr txBox="1"/>
          <p:nvPr/>
        </p:nvSpPr>
        <p:spPr>
          <a:xfrm>
            <a:off x="3722095" y="2094300"/>
            <a:ext cx="1700400" cy="2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ML Integrations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1184" name="Google Shape;1184;p53"/>
          <p:cNvSpPr txBox="1"/>
          <p:nvPr/>
        </p:nvSpPr>
        <p:spPr>
          <a:xfrm>
            <a:off x="3345120" y="2391525"/>
            <a:ext cx="2454000" cy="2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ML-based pattern matching…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1185" name="Google Shape;1185;p53"/>
          <p:cNvSpPr txBox="1"/>
          <p:nvPr/>
        </p:nvSpPr>
        <p:spPr>
          <a:xfrm>
            <a:off x="6445570" y="2094300"/>
            <a:ext cx="2454000" cy="2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Event-driven Applications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1186" name="Google Shape;1186;p53"/>
          <p:cNvSpPr txBox="1"/>
          <p:nvPr/>
        </p:nvSpPr>
        <p:spPr>
          <a:xfrm>
            <a:off x="6445570" y="2391525"/>
            <a:ext cx="2454000" cy="2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Fraud detection…</a:t>
            </a:r>
            <a:endParaRPr sz="1000">
              <a:solidFill>
                <a:schemeClr val="dk2"/>
              </a:solidFill>
            </a:endParaRPr>
          </a:p>
        </p:txBody>
      </p:sp>
      <p:pic>
        <p:nvPicPr>
          <p:cNvPr id="1187" name="Google Shape;1187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41326" y="3518362"/>
            <a:ext cx="1652798" cy="741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derstanding the Power of Apache Flink: Use Cases, Components, and  Installation | by Jouneid Raza | Medium" id="1188" name="Google Shape;1188;p5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50475" y="3393271"/>
            <a:ext cx="1700400" cy="83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Apache Spark logo.svg - Wikimedia Commons" id="1189" name="Google Shape;1189;p5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63350" y="3551974"/>
            <a:ext cx="1296674" cy="67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0" name="Google Shape;1190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Effectiveness of </a:t>
            </a:r>
            <a:r>
              <a:rPr lang="en"/>
              <a:t>IcedTea</a:t>
            </a:r>
            <a:r>
              <a:rPr lang="en"/>
              <a:t> - User Study</a:t>
            </a:r>
            <a:endParaRPr/>
          </a:p>
        </p:txBody>
      </p:sp>
      <p:sp>
        <p:nvSpPr>
          <p:cNvPr id="1196" name="Google Shape;1196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7" name="Google Shape;1197;p54"/>
          <p:cNvSpPr txBox="1"/>
          <p:nvPr/>
        </p:nvSpPr>
        <p:spPr>
          <a:xfrm>
            <a:off x="470950" y="1320550"/>
            <a:ext cx="7951500" cy="3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Six participants, split into two groups, debugged five workflows: first three with state-affecting bugs, last two with non-state bugs.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Group A used the forward debugger; Group B used Icedtea with rollback and step-forward.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Measured time to find the tuple which caused the bug.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Extensions</a:t>
            </a:r>
            <a:endParaRPr/>
          </a:p>
        </p:txBody>
      </p:sp>
      <p:sp>
        <p:nvSpPr>
          <p:cNvPr id="1203" name="Google Shape;1203;p55"/>
          <p:cNvSpPr txBox="1"/>
          <p:nvPr/>
        </p:nvSpPr>
        <p:spPr>
          <a:xfrm>
            <a:off x="350875" y="1274850"/>
            <a:ext cx="78174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In the paper, we discussed: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" sz="1800">
                <a:solidFill>
                  <a:schemeClr val="dk2"/>
                </a:solidFill>
              </a:rPr>
              <a:t>How to handle steps with d</a:t>
            </a:r>
            <a:r>
              <a:rPr lang="en" sz="1800">
                <a:solidFill>
                  <a:schemeClr val="dk2"/>
                </a:solidFill>
              </a:rPr>
              <a:t>iverge/merge paths in the DAG.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" sz="1800">
                <a:solidFill>
                  <a:schemeClr val="dk2"/>
                </a:solidFill>
              </a:rPr>
              <a:t>How to handle large operator states.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204" name="Google Shape;1204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05" name="Google Shape;1205;p55" title="2f6fe5fd19a0c66fd9c1403a23e20de012cd0def6f30-XnZ3oy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432615">
            <a:off x="4549178" y="2357702"/>
            <a:ext cx="885221" cy="4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6" name="Google Shape;1206;p55" title="2f6fe5fd19a0c66fd9c1403a23e20de012cd0def6f30-XnZ3oy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1323901">
            <a:off x="4515244" y="2761196"/>
            <a:ext cx="885221" cy="49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7" name="Google Shape;1207;p55"/>
          <p:cNvSpPr/>
          <p:nvPr/>
        </p:nvSpPr>
        <p:spPr>
          <a:xfrm>
            <a:off x="5375084" y="2671005"/>
            <a:ext cx="378900" cy="378900"/>
          </a:xfrm>
          <a:prstGeom prst="ellipse">
            <a:avLst/>
          </a:prstGeom>
          <a:solidFill>
            <a:schemeClr val="lt2"/>
          </a:solidFill>
          <a:ln cap="flat" cmpd="sng" w="55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2750" lIns="52750" spcFirstLastPara="1" rIns="52750" wrap="square" tIns="52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7"/>
          </a:p>
        </p:txBody>
      </p:sp>
      <p:pic>
        <p:nvPicPr>
          <p:cNvPr id="1208" name="Google Shape;1208;p55" title="2f6fe5fd19a0c66fd9c1403a23e20de012cd0def6f30-XnZ3oy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1662324">
            <a:off x="2414203" y="2292327"/>
            <a:ext cx="885220" cy="4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9" name="Google Shape;1209;p55" title="2f6fe5fd19a0c66fd9c1403a23e20de012cd0def6f30-XnZ3oy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676894">
            <a:off x="2442456" y="2790020"/>
            <a:ext cx="885221" cy="49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0" name="Google Shape;1210;p55"/>
          <p:cNvSpPr/>
          <p:nvPr/>
        </p:nvSpPr>
        <p:spPr>
          <a:xfrm>
            <a:off x="2109871" y="2611280"/>
            <a:ext cx="378900" cy="378900"/>
          </a:xfrm>
          <a:prstGeom prst="ellipse">
            <a:avLst/>
          </a:prstGeom>
          <a:solidFill>
            <a:schemeClr val="lt2"/>
          </a:solidFill>
          <a:ln cap="flat" cmpd="sng" w="55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2750" lIns="52750" spcFirstLastPara="1" rIns="52750" wrap="square" tIns="52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7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Pipelined Execution</a:t>
            </a:r>
            <a:endParaRPr/>
          </a:p>
        </p:txBody>
      </p:sp>
      <p:sp>
        <p:nvSpPr>
          <p:cNvPr id="146" name="Google Shape;14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7" name="Google Shape;147;p17" title="2f6fe5fd19a0c66fd9c1403a23e20de012cd0def6f30-XnZ3oy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673775" y="2051350"/>
            <a:ext cx="1609901" cy="8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7" title="2f6fe5fd19a0c66fd9c1403a23e20de012cd0def6f30-XnZ3oy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022825" y="2086075"/>
            <a:ext cx="1609901" cy="8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7"/>
          <p:cNvSpPr txBox="1"/>
          <p:nvPr/>
        </p:nvSpPr>
        <p:spPr>
          <a:xfrm>
            <a:off x="813825" y="2946850"/>
            <a:ext cx="10236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</a:t>
            </a:r>
            <a:endParaRPr sz="1500"/>
          </a:p>
        </p:txBody>
      </p:sp>
      <p:sp>
        <p:nvSpPr>
          <p:cNvPr id="150" name="Google Shape;150;p17"/>
          <p:cNvSpPr txBox="1"/>
          <p:nvPr/>
        </p:nvSpPr>
        <p:spPr>
          <a:xfrm>
            <a:off x="1825125" y="1907775"/>
            <a:ext cx="13764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Data Tuples</a:t>
            </a:r>
            <a:endParaRPr sz="1500"/>
          </a:p>
        </p:txBody>
      </p:sp>
      <p:sp>
        <p:nvSpPr>
          <p:cNvPr id="151" name="Google Shape;151;p17"/>
          <p:cNvSpPr txBox="1"/>
          <p:nvPr/>
        </p:nvSpPr>
        <p:spPr>
          <a:xfrm>
            <a:off x="1286275" y="3581400"/>
            <a:ext cx="69576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Benefits: 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1) Low latency; 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2) No materialization of intermediate results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152" name="Google Shape;152;p17"/>
          <p:cNvSpPr txBox="1"/>
          <p:nvPr/>
        </p:nvSpPr>
        <p:spPr>
          <a:xfrm>
            <a:off x="3141450" y="2981575"/>
            <a:ext cx="10236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FE</a:t>
            </a:r>
            <a:endParaRPr sz="1500"/>
          </a:p>
        </p:txBody>
      </p:sp>
      <p:sp>
        <p:nvSpPr>
          <p:cNvPr id="153" name="Google Shape;153;p17"/>
          <p:cNvSpPr txBox="1"/>
          <p:nvPr/>
        </p:nvSpPr>
        <p:spPr>
          <a:xfrm>
            <a:off x="5531575" y="2981575"/>
            <a:ext cx="10236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FD</a:t>
            </a:r>
            <a:endParaRPr sz="1500"/>
          </a:p>
        </p:txBody>
      </p:sp>
      <p:grpSp>
        <p:nvGrpSpPr>
          <p:cNvPr id="154" name="Google Shape;154;p17"/>
          <p:cNvGrpSpPr/>
          <p:nvPr/>
        </p:nvGrpSpPr>
        <p:grpSpPr>
          <a:xfrm>
            <a:off x="997120" y="2170871"/>
            <a:ext cx="657013" cy="656448"/>
            <a:chOff x="1018805" y="1746730"/>
            <a:chExt cx="418320" cy="417960"/>
          </a:xfrm>
        </p:grpSpPr>
        <p:sp>
          <p:nvSpPr>
            <p:cNvPr id="155" name="Google Shape;155;p17"/>
            <p:cNvSpPr/>
            <p:nvPr/>
          </p:nvSpPr>
          <p:spPr>
            <a:xfrm>
              <a:off x="1018805" y="1746730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1"/>
                  </a:moveTo>
                  <a:cubicBezTo>
                    <a:pt x="1162" y="600"/>
                    <a:pt x="1161" y="619"/>
                    <a:pt x="1159" y="638"/>
                  </a:cubicBezTo>
                  <a:cubicBezTo>
                    <a:pt x="1157" y="657"/>
                    <a:pt x="1154" y="676"/>
                    <a:pt x="1151" y="694"/>
                  </a:cubicBezTo>
                  <a:cubicBezTo>
                    <a:pt x="1147" y="713"/>
                    <a:pt x="1142" y="731"/>
                    <a:pt x="1137" y="750"/>
                  </a:cubicBezTo>
                  <a:cubicBezTo>
                    <a:pt x="1131" y="768"/>
                    <a:pt x="1125" y="786"/>
                    <a:pt x="1118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5" y="888"/>
                    <a:pt x="1064" y="904"/>
                  </a:cubicBezTo>
                  <a:cubicBezTo>
                    <a:pt x="1054" y="919"/>
                    <a:pt x="1042" y="935"/>
                    <a:pt x="1030" y="949"/>
                  </a:cubicBezTo>
                  <a:cubicBezTo>
                    <a:pt x="1018" y="964"/>
                    <a:pt x="1005" y="978"/>
                    <a:pt x="992" y="991"/>
                  </a:cubicBezTo>
                  <a:cubicBezTo>
                    <a:pt x="979" y="1005"/>
                    <a:pt x="964" y="1018"/>
                    <a:pt x="950" y="1030"/>
                  </a:cubicBezTo>
                  <a:cubicBezTo>
                    <a:pt x="935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7" y="1102"/>
                    <a:pt x="820" y="1110"/>
                    <a:pt x="803" y="1117"/>
                  </a:cubicBezTo>
                  <a:cubicBezTo>
                    <a:pt x="785" y="1125"/>
                    <a:pt x="767" y="1131"/>
                    <a:pt x="749" y="1136"/>
                  </a:cubicBezTo>
                  <a:cubicBezTo>
                    <a:pt x="731" y="1142"/>
                    <a:pt x="712" y="1147"/>
                    <a:pt x="694" y="1150"/>
                  </a:cubicBezTo>
                  <a:cubicBezTo>
                    <a:pt x="675" y="1154"/>
                    <a:pt x="656" y="1157"/>
                    <a:pt x="637" y="1159"/>
                  </a:cubicBezTo>
                  <a:cubicBezTo>
                    <a:pt x="619" y="1161"/>
                    <a:pt x="600" y="1161"/>
                    <a:pt x="581" y="1161"/>
                  </a:cubicBezTo>
                  <a:cubicBezTo>
                    <a:pt x="562" y="1161"/>
                    <a:pt x="543" y="1161"/>
                    <a:pt x="524" y="1159"/>
                  </a:cubicBezTo>
                  <a:cubicBezTo>
                    <a:pt x="505" y="1157"/>
                    <a:pt x="486" y="1154"/>
                    <a:pt x="467" y="1150"/>
                  </a:cubicBezTo>
                  <a:cubicBezTo>
                    <a:pt x="449" y="1147"/>
                    <a:pt x="430" y="1142"/>
                    <a:pt x="412" y="1136"/>
                  </a:cubicBezTo>
                  <a:cubicBezTo>
                    <a:pt x="394" y="1131"/>
                    <a:pt x="376" y="1125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9"/>
                  </a:cubicBezTo>
                  <a:cubicBezTo>
                    <a:pt x="120" y="935"/>
                    <a:pt x="109" y="919"/>
                    <a:pt x="98" y="904"/>
                  </a:cubicBezTo>
                  <a:cubicBezTo>
                    <a:pt x="88" y="888"/>
                    <a:pt x="78" y="871"/>
                    <a:pt x="69" y="855"/>
                  </a:cubicBezTo>
                  <a:cubicBezTo>
                    <a:pt x="60" y="838"/>
                    <a:pt x="52" y="821"/>
                    <a:pt x="44" y="803"/>
                  </a:cubicBezTo>
                  <a:cubicBezTo>
                    <a:pt x="37" y="786"/>
                    <a:pt x="31" y="768"/>
                    <a:pt x="25" y="750"/>
                  </a:cubicBezTo>
                  <a:cubicBezTo>
                    <a:pt x="20" y="731"/>
                    <a:pt x="15" y="713"/>
                    <a:pt x="11" y="694"/>
                  </a:cubicBezTo>
                  <a:cubicBezTo>
                    <a:pt x="8" y="676"/>
                    <a:pt x="5" y="657"/>
                    <a:pt x="3" y="638"/>
                  </a:cubicBezTo>
                  <a:cubicBezTo>
                    <a:pt x="1" y="619"/>
                    <a:pt x="0" y="600"/>
                    <a:pt x="0" y="581"/>
                  </a:cubicBezTo>
                  <a:cubicBezTo>
                    <a:pt x="0" y="562"/>
                    <a:pt x="1" y="543"/>
                    <a:pt x="3" y="524"/>
                  </a:cubicBezTo>
                  <a:cubicBezTo>
                    <a:pt x="5" y="505"/>
                    <a:pt x="8" y="487"/>
                    <a:pt x="11" y="468"/>
                  </a:cubicBezTo>
                  <a:cubicBezTo>
                    <a:pt x="15" y="449"/>
                    <a:pt x="20" y="431"/>
                    <a:pt x="25" y="413"/>
                  </a:cubicBezTo>
                  <a:cubicBezTo>
                    <a:pt x="31" y="394"/>
                    <a:pt x="37" y="376"/>
                    <a:pt x="44" y="358"/>
                  </a:cubicBezTo>
                  <a:cubicBezTo>
                    <a:pt x="52" y="340"/>
                    <a:pt x="60" y="323"/>
                    <a:pt x="69" y="307"/>
                  </a:cubicBezTo>
                  <a:cubicBezTo>
                    <a:pt x="78" y="290"/>
                    <a:pt x="88" y="274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4"/>
                    <a:pt x="212" y="132"/>
                  </a:cubicBezTo>
                  <a:cubicBezTo>
                    <a:pt x="227" y="119"/>
                    <a:pt x="242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7" y="11"/>
                  </a:cubicBezTo>
                  <a:cubicBezTo>
                    <a:pt x="486" y="7"/>
                    <a:pt x="505" y="4"/>
                    <a:pt x="524" y="3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7" y="3"/>
                  </a:cubicBezTo>
                  <a:cubicBezTo>
                    <a:pt x="656" y="4"/>
                    <a:pt x="675" y="7"/>
                    <a:pt x="694" y="11"/>
                  </a:cubicBezTo>
                  <a:cubicBezTo>
                    <a:pt x="712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7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5" y="119"/>
                    <a:pt x="950" y="132"/>
                  </a:cubicBezTo>
                  <a:cubicBezTo>
                    <a:pt x="964" y="144"/>
                    <a:pt x="979" y="156"/>
                    <a:pt x="992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4" y="242"/>
                    <a:pt x="1064" y="258"/>
                  </a:cubicBezTo>
                  <a:cubicBezTo>
                    <a:pt x="1075" y="274"/>
                    <a:pt x="1084" y="290"/>
                    <a:pt x="1093" y="307"/>
                  </a:cubicBezTo>
                  <a:cubicBezTo>
                    <a:pt x="1102" y="323"/>
                    <a:pt x="1110" y="340"/>
                    <a:pt x="1118" y="358"/>
                  </a:cubicBezTo>
                  <a:cubicBezTo>
                    <a:pt x="1125" y="376"/>
                    <a:pt x="1131" y="394"/>
                    <a:pt x="1137" y="413"/>
                  </a:cubicBezTo>
                  <a:cubicBezTo>
                    <a:pt x="1142" y="431"/>
                    <a:pt x="1147" y="449"/>
                    <a:pt x="1151" y="468"/>
                  </a:cubicBezTo>
                  <a:cubicBezTo>
                    <a:pt x="1154" y="487"/>
                    <a:pt x="1157" y="505"/>
                    <a:pt x="1159" y="524"/>
                  </a:cubicBezTo>
                  <a:cubicBezTo>
                    <a:pt x="1161" y="543"/>
                    <a:pt x="1162" y="562"/>
                    <a:pt x="1162" y="581"/>
                  </a:cubicBezTo>
                  <a:close/>
                </a:path>
              </a:pathLst>
            </a:custGeom>
            <a:solidFill>
              <a:srgbClr val="DBEAFE"/>
            </a:solidFill>
            <a:ln cap="flat" cmpd="sng" w="149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3769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56" name="Google Shape;156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52725" y="1838890"/>
              <a:ext cx="15012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" name="Google Shape;157;p17"/>
          <p:cNvGrpSpPr/>
          <p:nvPr/>
        </p:nvGrpSpPr>
        <p:grpSpPr>
          <a:xfrm>
            <a:off x="3324742" y="2205577"/>
            <a:ext cx="657013" cy="656490"/>
            <a:chOff x="2659203" y="1746735"/>
            <a:chExt cx="418320" cy="417960"/>
          </a:xfrm>
        </p:grpSpPr>
        <p:sp>
          <p:nvSpPr>
            <p:cNvPr id="158" name="Google Shape;158;p17"/>
            <p:cNvSpPr/>
            <p:nvPr/>
          </p:nvSpPr>
          <p:spPr>
            <a:xfrm>
              <a:off x="2659203" y="1746735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0"/>
                  </a:moveTo>
                  <a:cubicBezTo>
                    <a:pt x="1162" y="599"/>
                    <a:pt x="1161" y="618"/>
                    <a:pt x="1159" y="637"/>
                  </a:cubicBezTo>
                  <a:cubicBezTo>
                    <a:pt x="1156" y="656"/>
                    <a:pt x="1154" y="675"/>
                    <a:pt x="1150" y="693"/>
                  </a:cubicBezTo>
                  <a:cubicBezTo>
                    <a:pt x="1146" y="712"/>
                    <a:pt x="1142" y="730"/>
                    <a:pt x="1136" y="748"/>
                  </a:cubicBezTo>
                  <a:cubicBezTo>
                    <a:pt x="1131" y="767"/>
                    <a:pt x="1124" y="785"/>
                    <a:pt x="1117" y="802"/>
                  </a:cubicBezTo>
                  <a:cubicBezTo>
                    <a:pt x="1110" y="820"/>
                    <a:pt x="1101" y="837"/>
                    <a:pt x="1093" y="854"/>
                  </a:cubicBezTo>
                  <a:cubicBezTo>
                    <a:pt x="1084" y="870"/>
                    <a:pt x="1074" y="887"/>
                    <a:pt x="1063" y="902"/>
                  </a:cubicBezTo>
                  <a:cubicBezTo>
                    <a:pt x="1053" y="918"/>
                    <a:pt x="1041" y="933"/>
                    <a:pt x="1029" y="948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7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0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3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8"/>
                  </a:cubicBezTo>
                  <a:cubicBezTo>
                    <a:pt x="120" y="933"/>
                    <a:pt x="109" y="918"/>
                    <a:pt x="98" y="902"/>
                  </a:cubicBezTo>
                  <a:cubicBezTo>
                    <a:pt x="88" y="887"/>
                    <a:pt x="78" y="870"/>
                    <a:pt x="69" y="854"/>
                  </a:cubicBezTo>
                  <a:cubicBezTo>
                    <a:pt x="60" y="837"/>
                    <a:pt x="52" y="820"/>
                    <a:pt x="45" y="802"/>
                  </a:cubicBezTo>
                  <a:cubicBezTo>
                    <a:pt x="37" y="785"/>
                    <a:pt x="31" y="767"/>
                    <a:pt x="25" y="748"/>
                  </a:cubicBezTo>
                  <a:cubicBezTo>
                    <a:pt x="20" y="730"/>
                    <a:pt x="15" y="712"/>
                    <a:pt x="12" y="693"/>
                  </a:cubicBezTo>
                  <a:cubicBezTo>
                    <a:pt x="8" y="675"/>
                    <a:pt x="5" y="656"/>
                    <a:pt x="3" y="637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3" y="523"/>
                  </a:cubicBezTo>
                  <a:cubicBezTo>
                    <a:pt x="5" y="504"/>
                    <a:pt x="8" y="485"/>
                    <a:pt x="12" y="467"/>
                  </a:cubicBezTo>
                  <a:cubicBezTo>
                    <a:pt x="15" y="448"/>
                    <a:pt x="20" y="430"/>
                    <a:pt x="25" y="412"/>
                  </a:cubicBezTo>
                  <a:cubicBezTo>
                    <a:pt x="31" y="393"/>
                    <a:pt x="37" y="376"/>
                    <a:pt x="45" y="358"/>
                  </a:cubicBezTo>
                  <a:cubicBezTo>
                    <a:pt x="52" y="340"/>
                    <a:pt x="60" y="323"/>
                    <a:pt x="69" y="306"/>
                  </a:cubicBezTo>
                  <a:cubicBezTo>
                    <a:pt x="78" y="290"/>
                    <a:pt x="88" y="273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3"/>
                    <a:pt x="213" y="131"/>
                  </a:cubicBezTo>
                  <a:cubicBezTo>
                    <a:pt x="227" y="119"/>
                    <a:pt x="243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1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1" y="323"/>
                    <a:pt x="1110" y="340"/>
                    <a:pt x="1117" y="358"/>
                  </a:cubicBezTo>
                  <a:cubicBezTo>
                    <a:pt x="1124" y="376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6" y="504"/>
                    <a:pt x="1159" y="523"/>
                  </a:cubicBezTo>
                  <a:cubicBezTo>
                    <a:pt x="1161" y="542"/>
                    <a:pt x="1162" y="561"/>
                    <a:pt x="1162" y="580"/>
                  </a:cubicBezTo>
                  <a:close/>
                </a:path>
              </a:pathLst>
            </a:custGeom>
            <a:solidFill>
              <a:srgbClr val="DCFCE7"/>
            </a:solidFill>
            <a:ln cap="flat" cmpd="sng" w="149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3769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59" name="Google Shape;159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784843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" name="Google Shape;160;p17"/>
          <p:cNvGrpSpPr/>
          <p:nvPr/>
        </p:nvGrpSpPr>
        <p:grpSpPr>
          <a:xfrm>
            <a:off x="5721856" y="2212305"/>
            <a:ext cx="643031" cy="643031"/>
            <a:chOff x="4286710" y="1746735"/>
            <a:chExt cx="417960" cy="417960"/>
          </a:xfrm>
        </p:grpSpPr>
        <p:sp>
          <p:nvSpPr>
            <p:cNvPr id="161" name="Google Shape;161;p17"/>
            <p:cNvSpPr/>
            <p:nvPr/>
          </p:nvSpPr>
          <p:spPr>
            <a:xfrm>
              <a:off x="4286710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0" y="618"/>
                    <a:pt x="1158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6" y="713"/>
                    <a:pt x="1142" y="731"/>
                    <a:pt x="1136" y="749"/>
                  </a:cubicBezTo>
                  <a:cubicBezTo>
                    <a:pt x="1131" y="768"/>
                    <a:pt x="1124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3" y="903"/>
                  </a:cubicBezTo>
                  <a:cubicBezTo>
                    <a:pt x="1053" y="919"/>
                    <a:pt x="1042" y="934"/>
                    <a:pt x="1029" y="949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8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1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1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3" y="964"/>
                    <a:pt x="131" y="949"/>
                  </a:cubicBezTo>
                  <a:cubicBezTo>
                    <a:pt x="119" y="934"/>
                    <a:pt x="108" y="919"/>
                    <a:pt x="97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6" y="786"/>
                    <a:pt x="30" y="768"/>
                    <a:pt x="25" y="749"/>
                  </a:cubicBezTo>
                  <a:cubicBezTo>
                    <a:pt x="19" y="731"/>
                    <a:pt x="14" y="713"/>
                    <a:pt x="11" y="694"/>
                  </a:cubicBezTo>
                  <a:cubicBezTo>
                    <a:pt x="7" y="676"/>
                    <a:pt x="4" y="657"/>
                    <a:pt x="2" y="638"/>
                  </a:cubicBezTo>
                  <a:cubicBezTo>
                    <a:pt x="0" y="618"/>
                    <a:pt x="0" y="599"/>
                    <a:pt x="0" y="580"/>
                  </a:cubicBezTo>
                  <a:cubicBezTo>
                    <a:pt x="0" y="561"/>
                    <a:pt x="0" y="542"/>
                    <a:pt x="2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4" y="448"/>
                    <a:pt x="19" y="430"/>
                    <a:pt x="25" y="412"/>
                  </a:cubicBezTo>
                  <a:cubicBezTo>
                    <a:pt x="30" y="393"/>
                    <a:pt x="36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7" y="258"/>
                  </a:cubicBezTo>
                  <a:cubicBezTo>
                    <a:pt x="108" y="242"/>
                    <a:pt x="119" y="227"/>
                    <a:pt x="131" y="212"/>
                  </a:cubicBezTo>
                  <a:cubicBezTo>
                    <a:pt x="143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3" y="108"/>
                    <a:pt x="258" y="97"/>
                  </a:cubicBezTo>
                  <a:cubicBezTo>
                    <a:pt x="274" y="87"/>
                    <a:pt x="291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1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8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7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2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4" y="375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7" y="504"/>
                    <a:pt x="1158" y="523"/>
                  </a:cubicBezTo>
                  <a:cubicBezTo>
                    <a:pt x="1160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FEDD5"/>
            </a:solidFill>
            <a:ln cap="flat" cmpd="sng" w="146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3692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62" name="Google Shape;162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395430" y="1838895"/>
              <a:ext cx="208440" cy="2336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3" name="Google Shape;163;p17" title="2f6fe5fd19a0c66fd9c1403a23e20de012cd0def6f30-XnZ3oy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425825" y="2086075"/>
            <a:ext cx="1609901" cy="8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18"/>
          <p:cNvGrpSpPr/>
          <p:nvPr/>
        </p:nvGrpSpPr>
        <p:grpSpPr>
          <a:xfrm>
            <a:off x="1018805" y="1746730"/>
            <a:ext cx="418320" cy="417960"/>
            <a:chOff x="1018805" y="1746730"/>
            <a:chExt cx="418320" cy="417960"/>
          </a:xfrm>
        </p:grpSpPr>
        <p:sp>
          <p:nvSpPr>
            <p:cNvPr id="169" name="Google Shape;169;p18"/>
            <p:cNvSpPr/>
            <p:nvPr/>
          </p:nvSpPr>
          <p:spPr>
            <a:xfrm>
              <a:off x="1018805" y="1746730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1"/>
                  </a:moveTo>
                  <a:cubicBezTo>
                    <a:pt x="1162" y="600"/>
                    <a:pt x="1161" y="619"/>
                    <a:pt x="1159" y="638"/>
                  </a:cubicBezTo>
                  <a:cubicBezTo>
                    <a:pt x="1157" y="657"/>
                    <a:pt x="1154" y="676"/>
                    <a:pt x="1151" y="694"/>
                  </a:cubicBezTo>
                  <a:cubicBezTo>
                    <a:pt x="1147" y="713"/>
                    <a:pt x="1142" y="731"/>
                    <a:pt x="1137" y="750"/>
                  </a:cubicBezTo>
                  <a:cubicBezTo>
                    <a:pt x="1131" y="768"/>
                    <a:pt x="1125" y="786"/>
                    <a:pt x="1118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5" y="888"/>
                    <a:pt x="1064" y="904"/>
                  </a:cubicBezTo>
                  <a:cubicBezTo>
                    <a:pt x="1054" y="919"/>
                    <a:pt x="1042" y="935"/>
                    <a:pt x="1030" y="949"/>
                  </a:cubicBezTo>
                  <a:cubicBezTo>
                    <a:pt x="1018" y="964"/>
                    <a:pt x="1005" y="978"/>
                    <a:pt x="992" y="991"/>
                  </a:cubicBezTo>
                  <a:cubicBezTo>
                    <a:pt x="979" y="1005"/>
                    <a:pt x="964" y="1018"/>
                    <a:pt x="950" y="1030"/>
                  </a:cubicBezTo>
                  <a:cubicBezTo>
                    <a:pt x="935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7" y="1102"/>
                    <a:pt x="820" y="1110"/>
                    <a:pt x="803" y="1117"/>
                  </a:cubicBezTo>
                  <a:cubicBezTo>
                    <a:pt x="785" y="1125"/>
                    <a:pt x="767" y="1131"/>
                    <a:pt x="749" y="1136"/>
                  </a:cubicBezTo>
                  <a:cubicBezTo>
                    <a:pt x="731" y="1142"/>
                    <a:pt x="712" y="1147"/>
                    <a:pt x="694" y="1150"/>
                  </a:cubicBezTo>
                  <a:cubicBezTo>
                    <a:pt x="675" y="1154"/>
                    <a:pt x="656" y="1157"/>
                    <a:pt x="637" y="1159"/>
                  </a:cubicBezTo>
                  <a:cubicBezTo>
                    <a:pt x="619" y="1161"/>
                    <a:pt x="600" y="1161"/>
                    <a:pt x="581" y="1161"/>
                  </a:cubicBezTo>
                  <a:cubicBezTo>
                    <a:pt x="562" y="1161"/>
                    <a:pt x="543" y="1161"/>
                    <a:pt x="524" y="1159"/>
                  </a:cubicBezTo>
                  <a:cubicBezTo>
                    <a:pt x="505" y="1157"/>
                    <a:pt x="486" y="1154"/>
                    <a:pt x="467" y="1150"/>
                  </a:cubicBezTo>
                  <a:cubicBezTo>
                    <a:pt x="449" y="1147"/>
                    <a:pt x="430" y="1142"/>
                    <a:pt x="412" y="1136"/>
                  </a:cubicBezTo>
                  <a:cubicBezTo>
                    <a:pt x="394" y="1131"/>
                    <a:pt x="376" y="1125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9"/>
                  </a:cubicBezTo>
                  <a:cubicBezTo>
                    <a:pt x="120" y="935"/>
                    <a:pt x="109" y="919"/>
                    <a:pt x="98" y="904"/>
                  </a:cubicBezTo>
                  <a:cubicBezTo>
                    <a:pt x="88" y="888"/>
                    <a:pt x="78" y="871"/>
                    <a:pt x="69" y="855"/>
                  </a:cubicBezTo>
                  <a:cubicBezTo>
                    <a:pt x="60" y="838"/>
                    <a:pt x="52" y="821"/>
                    <a:pt x="44" y="803"/>
                  </a:cubicBezTo>
                  <a:cubicBezTo>
                    <a:pt x="37" y="786"/>
                    <a:pt x="31" y="768"/>
                    <a:pt x="25" y="750"/>
                  </a:cubicBezTo>
                  <a:cubicBezTo>
                    <a:pt x="20" y="731"/>
                    <a:pt x="15" y="713"/>
                    <a:pt x="11" y="694"/>
                  </a:cubicBezTo>
                  <a:cubicBezTo>
                    <a:pt x="8" y="676"/>
                    <a:pt x="5" y="657"/>
                    <a:pt x="3" y="638"/>
                  </a:cubicBezTo>
                  <a:cubicBezTo>
                    <a:pt x="1" y="619"/>
                    <a:pt x="0" y="600"/>
                    <a:pt x="0" y="581"/>
                  </a:cubicBezTo>
                  <a:cubicBezTo>
                    <a:pt x="0" y="562"/>
                    <a:pt x="1" y="543"/>
                    <a:pt x="3" y="524"/>
                  </a:cubicBezTo>
                  <a:cubicBezTo>
                    <a:pt x="5" y="505"/>
                    <a:pt x="8" y="487"/>
                    <a:pt x="11" y="468"/>
                  </a:cubicBezTo>
                  <a:cubicBezTo>
                    <a:pt x="15" y="449"/>
                    <a:pt x="20" y="431"/>
                    <a:pt x="25" y="413"/>
                  </a:cubicBezTo>
                  <a:cubicBezTo>
                    <a:pt x="31" y="394"/>
                    <a:pt x="37" y="376"/>
                    <a:pt x="44" y="358"/>
                  </a:cubicBezTo>
                  <a:cubicBezTo>
                    <a:pt x="52" y="340"/>
                    <a:pt x="60" y="323"/>
                    <a:pt x="69" y="307"/>
                  </a:cubicBezTo>
                  <a:cubicBezTo>
                    <a:pt x="78" y="290"/>
                    <a:pt x="88" y="274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4"/>
                    <a:pt x="212" y="132"/>
                  </a:cubicBezTo>
                  <a:cubicBezTo>
                    <a:pt x="227" y="119"/>
                    <a:pt x="242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7" y="11"/>
                  </a:cubicBezTo>
                  <a:cubicBezTo>
                    <a:pt x="486" y="7"/>
                    <a:pt x="505" y="4"/>
                    <a:pt x="524" y="3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7" y="3"/>
                  </a:cubicBezTo>
                  <a:cubicBezTo>
                    <a:pt x="656" y="4"/>
                    <a:pt x="675" y="7"/>
                    <a:pt x="694" y="11"/>
                  </a:cubicBezTo>
                  <a:cubicBezTo>
                    <a:pt x="712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7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5" y="119"/>
                    <a:pt x="950" y="132"/>
                  </a:cubicBezTo>
                  <a:cubicBezTo>
                    <a:pt x="964" y="144"/>
                    <a:pt x="979" y="156"/>
                    <a:pt x="992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4" y="242"/>
                    <a:pt x="1064" y="258"/>
                  </a:cubicBezTo>
                  <a:cubicBezTo>
                    <a:pt x="1075" y="274"/>
                    <a:pt x="1084" y="290"/>
                    <a:pt x="1093" y="307"/>
                  </a:cubicBezTo>
                  <a:cubicBezTo>
                    <a:pt x="1102" y="323"/>
                    <a:pt x="1110" y="340"/>
                    <a:pt x="1118" y="358"/>
                  </a:cubicBezTo>
                  <a:cubicBezTo>
                    <a:pt x="1125" y="376"/>
                    <a:pt x="1131" y="394"/>
                    <a:pt x="1137" y="413"/>
                  </a:cubicBezTo>
                  <a:cubicBezTo>
                    <a:pt x="1142" y="431"/>
                    <a:pt x="1147" y="449"/>
                    <a:pt x="1151" y="468"/>
                  </a:cubicBezTo>
                  <a:cubicBezTo>
                    <a:pt x="1154" y="487"/>
                    <a:pt x="1157" y="505"/>
                    <a:pt x="1159" y="524"/>
                  </a:cubicBezTo>
                  <a:cubicBezTo>
                    <a:pt x="1161" y="543"/>
                    <a:pt x="1162" y="562"/>
                    <a:pt x="1162" y="581"/>
                  </a:cubicBezTo>
                  <a:close/>
                </a:path>
              </a:pathLst>
            </a:custGeom>
            <a:solidFill>
              <a:srgbClr val="DBEAFE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70" name="Google Shape;170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52725" y="1838890"/>
              <a:ext cx="15012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1" name="Google Shape;171;p18"/>
          <p:cNvGrpSpPr/>
          <p:nvPr/>
        </p:nvGrpSpPr>
        <p:grpSpPr>
          <a:xfrm>
            <a:off x="2659203" y="1746735"/>
            <a:ext cx="418320" cy="417960"/>
            <a:chOff x="2659203" y="1746735"/>
            <a:chExt cx="418320" cy="417960"/>
          </a:xfrm>
        </p:grpSpPr>
        <p:sp>
          <p:nvSpPr>
            <p:cNvPr id="172" name="Google Shape;172;p18"/>
            <p:cNvSpPr/>
            <p:nvPr/>
          </p:nvSpPr>
          <p:spPr>
            <a:xfrm>
              <a:off x="2659203" y="1746735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0"/>
                  </a:moveTo>
                  <a:cubicBezTo>
                    <a:pt x="1162" y="599"/>
                    <a:pt x="1161" y="618"/>
                    <a:pt x="1159" y="637"/>
                  </a:cubicBezTo>
                  <a:cubicBezTo>
                    <a:pt x="1156" y="656"/>
                    <a:pt x="1154" y="675"/>
                    <a:pt x="1150" y="693"/>
                  </a:cubicBezTo>
                  <a:cubicBezTo>
                    <a:pt x="1146" y="712"/>
                    <a:pt x="1142" y="730"/>
                    <a:pt x="1136" y="748"/>
                  </a:cubicBezTo>
                  <a:cubicBezTo>
                    <a:pt x="1131" y="767"/>
                    <a:pt x="1124" y="785"/>
                    <a:pt x="1117" y="802"/>
                  </a:cubicBezTo>
                  <a:cubicBezTo>
                    <a:pt x="1110" y="820"/>
                    <a:pt x="1101" y="837"/>
                    <a:pt x="1093" y="854"/>
                  </a:cubicBezTo>
                  <a:cubicBezTo>
                    <a:pt x="1084" y="870"/>
                    <a:pt x="1074" y="887"/>
                    <a:pt x="1063" y="902"/>
                  </a:cubicBezTo>
                  <a:cubicBezTo>
                    <a:pt x="1053" y="918"/>
                    <a:pt x="1041" y="933"/>
                    <a:pt x="1029" y="948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7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0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3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8"/>
                  </a:cubicBezTo>
                  <a:cubicBezTo>
                    <a:pt x="120" y="933"/>
                    <a:pt x="109" y="918"/>
                    <a:pt x="98" y="902"/>
                  </a:cubicBezTo>
                  <a:cubicBezTo>
                    <a:pt x="88" y="887"/>
                    <a:pt x="78" y="870"/>
                    <a:pt x="69" y="854"/>
                  </a:cubicBezTo>
                  <a:cubicBezTo>
                    <a:pt x="60" y="837"/>
                    <a:pt x="52" y="820"/>
                    <a:pt x="45" y="802"/>
                  </a:cubicBezTo>
                  <a:cubicBezTo>
                    <a:pt x="37" y="785"/>
                    <a:pt x="31" y="767"/>
                    <a:pt x="25" y="748"/>
                  </a:cubicBezTo>
                  <a:cubicBezTo>
                    <a:pt x="20" y="730"/>
                    <a:pt x="15" y="712"/>
                    <a:pt x="12" y="693"/>
                  </a:cubicBezTo>
                  <a:cubicBezTo>
                    <a:pt x="8" y="675"/>
                    <a:pt x="5" y="656"/>
                    <a:pt x="3" y="637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3" y="523"/>
                  </a:cubicBezTo>
                  <a:cubicBezTo>
                    <a:pt x="5" y="504"/>
                    <a:pt x="8" y="485"/>
                    <a:pt x="12" y="467"/>
                  </a:cubicBezTo>
                  <a:cubicBezTo>
                    <a:pt x="15" y="448"/>
                    <a:pt x="20" y="430"/>
                    <a:pt x="25" y="412"/>
                  </a:cubicBezTo>
                  <a:cubicBezTo>
                    <a:pt x="31" y="393"/>
                    <a:pt x="37" y="376"/>
                    <a:pt x="45" y="358"/>
                  </a:cubicBezTo>
                  <a:cubicBezTo>
                    <a:pt x="52" y="340"/>
                    <a:pt x="60" y="323"/>
                    <a:pt x="69" y="306"/>
                  </a:cubicBezTo>
                  <a:cubicBezTo>
                    <a:pt x="78" y="290"/>
                    <a:pt x="88" y="273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3"/>
                    <a:pt x="213" y="131"/>
                  </a:cubicBezTo>
                  <a:cubicBezTo>
                    <a:pt x="227" y="119"/>
                    <a:pt x="243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1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1" y="323"/>
                    <a:pt x="1110" y="340"/>
                    <a:pt x="1117" y="358"/>
                  </a:cubicBezTo>
                  <a:cubicBezTo>
                    <a:pt x="1124" y="376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6" y="504"/>
                    <a:pt x="1159" y="523"/>
                  </a:cubicBezTo>
                  <a:cubicBezTo>
                    <a:pt x="1161" y="542"/>
                    <a:pt x="1162" y="561"/>
                    <a:pt x="1162" y="580"/>
                  </a:cubicBezTo>
                  <a:close/>
                </a:path>
              </a:pathLst>
            </a:custGeom>
            <a:solidFill>
              <a:srgbClr val="DCFCE7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73" name="Google Shape;173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84843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4" name="Google Shape;174;p18"/>
          <p:cNvGrpSpPr/>
          <p:nvPr/>
        </p:nvGrpSpPr>
        <p:grpSpPr>
          <a:xfrm>
            <a:off x="4286710" y="1746735"/>
            <a:ext cx="417960" cy="417960"/>
            <a:chOff x="4286710" y="1746735"/>
            <a:chExt cx="417960" cy="417960"/>
          </a:xfrm>
        </p:grpSpPr>
        <p:sp>
          <p:nvSpPr>
            <p:cNvPr id="175" name="Google Shape;175;p18"/>
            <p:cNvSpPr/>
            <p:nvPr/>
          </p:nvSpPr>
          <p:spPr>
            <a:xfrm>
              <a:off x="4286710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0" y="618"/>
                    <a:pt x="1158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6" y="713"/>
                    <a:pt x="1142" y="731"/>
                    <a:pt x="1136" y="749"/>
                  </a:cubicBezTo>
                  <a:cubicBezTo>
                    <a:pt x="1131" y="768"/>
                    <a:pt x="1124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3" y="903"/>
                  </a:cubicBezTo>
                  <a:cubicBezTo>
                    <a:pt x="1053" y="919"/>
                    <a:pt x="1042" y="934"/>
                    <a:pt x="1029" y="949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8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1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1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3" y="964"/>
                    <a:pt x="131" y="949"/>
                  </a:cubicBezTo>
                  <a:cubicBezTo>
                    <a:pt x="119" y="934"/>
                    <a:pt x="108" y="919"/>
                    <a:pt x="97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6" y="786"/>
                    <a:pt x="30" y="768"/>
                    <a:pt x="25" y="749"/>
                  </a:cubicBezTo>
                  <a:cubicBezTo>
                    <a:pt x="19" y="731"/>
                    <a:pt x="14" y="713"/>
                    <a:pt x="11" y="694"/>
                  </a:cubicBezTo>
                  <a:cubicBezTo>
                    <a:pt x="7" y="676"/>
                    <a:pt x="4" y="657"/>
                    <a:pt x="2" y="638"/>
                  </a:cubicBezTo>
                  <a:cubicBezTo>
                    <a:pt x="0" y="618"/>
                    <a:pt x="0" y="599"/>
                    <a:pt x="0" y="580"/>
                  </a:cubicBezTo>
                  <a:cubicBezTo>
                    <a:pt x="0" y="561"/>
                    <a:pt x="0" y="542"/>
                    <a:pt x="2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4" y="448"/>
                    <a:pt x="19" y="430"/>
                    <a:pt x="25" y="412"/>
                  </a:cubicBezTo>
                  <a:cubicBezTo>
                    <a:pt x="30" y="393"/>
                    <a:pt x="36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7" y="258"/>
                  </a:cubicBezTo>
                  <a:cubicBezTo>
                    <a:pt x="108" y="242"/>
                    <a:pt x="119" y="227"/>
                    <a:pt x="131" y="212"/>
                  </a:cubicBezTo>
                  <a:cubicBezTo>
                    <a:pt x="143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3" y="108"/>
                    <a:pt x="258" y="97"/>
                  </a:cubicBezTo>
                  <a:cubicBezTo>
                    <a:pt x="274" y="87"/>
                    <a:pt x="291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1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8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7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2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4" y="375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7" y="504"/>
                    <a:pt x="1158" y="523"/>
                  </a:cubicBezTo>
                  <a:cubicBezTo>
                    <a:pt x="1160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FEDD5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76" name="Google Shape;176;p1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395430" y="1838895"/>
              <a:ext cx="20844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7" name="Google Shape;177;p18"/>
          <p:cNvGrpSpPr/>
          <p:nvPr/>
        </p:nvGrpSpPr>
        <p:grpSpPr>
          <a:xfrm>
            <a:off x="5756383" y="1746735"/>
            <a:ext cx="417960" cy="417960"/>
            <a:chOff x="5633345" y="1746735"/>
            <a:chExt cx="417960" cy="417960"/>
          </a:xfrm>
        </p:grpSpPr>
        <p:sp>
          <p:nvSpPr>
            <p:cNvPr id="178" name="Google Shape;178;p18"/>
            <p:cNvSpPr/>
            <p:nvPr/>
          </p:nvSpPr>
          <p:spPr>
            <a:xfrm>
              <a:off x="5633345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0" y="618"/>
                    <a:pt x="1159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6" y="713"/>
                    <a:pt x="1142" y="731"/>
                    <a:pt x="1136" y="749"/>
                  </a:cubicBezTo>
                  <a:cubicBezTo>
                    <a:pt x="1131" y="768"/>
                    <a:pt x="1124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4" y="903"/>
                  </a:cubicBezTo>
                  <a:cubicBezTo>
                    <a:pt x="1053" y="919"/>
                    <a:pt x="1042" y="934"/>
                    <a:pt x="1030" y="949"/>
                  </a:cubicBezTo>
                  <a:cubicBezTo>
                    <a:pt x="1018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8" y="1074"/>
                    <a:pt x="871" y="1084"/>
                    <a:pt x="855" y="1093"/>
                  </a:cubicBezTo>
                  <a:cubicBezTo>
                    <a:pt x="838" y="1102"/>
                    <a:pt x="821" y="1110"/>
                    <a:pt x="803" y="1117"/>
                  </a:cubicBezTo>
                  <a:cubicBezTo>
                    <a:pt x="786" y="1124"/>
                    <a:pt x="768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6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8" y="1146"/>
                    <a:pt x="430" y="1142"/>
                    <a:pt x="412" y="1136"/>
                  </a:cubicBezTo>
                  <a:cubicBezTo>
                    <a:pt x="393" y="1131"/>
                    <a:pt x="375" y="1124"/>
                    <a:pt x="358" y="1117"/>
                  </a:cubicBezTo>
                  <a:cubicBezTo>
                    <a:pt x="340" y="1110"/>
                    <a:pt x="323" y="1102"/>
                    <a:pt x="306" y="1093"/>
                  </a:cubicBezTo>
                  <a:cubicBezTo>
                    <a:pt x="290" y="1084"/>
                    <a:pt x="273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3" y="964"/>
                    <a:pt x="131" y="949"/>
                  </a:cubicBezTo>
                  <a:cubicBezTo>
                    <a:pt x="119" y="934"/>
                    <a:pt x="108" y="919"/>
                    <a:pt x="97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7" y="786"/>
                    <a:pt x="30" y="768"/>
                    <a:pt x="25" y="749"/>
                  </a:cubicBezTo>
                  <a:cubicBezTo>
                    <a:pt x="19" y="731"/>
                    <a:pt x="15" y="713"/>
                    <a:pt x="11" y="694"/>
                  </a:cubicBezTo>
                  <a:cubicBezTo>
                    <a:pt x="7" y="676"/>
                    <a:pt x="4" y="657"/>
                    <a:pt x="2" y="638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2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5" y="448"/>
                    <a:pt x="19" y="430"/>
                    <a:pt x="25" y="412"/>
                  </a:cubicBezTo>
                  <a:cubicBezTo>
                    <a:pt x="30" y="393"/>
                    <a:pt x="37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7" y="258"/>
                  </a:cubicBezTo>
                  <a:cubicBezTo>
                    <a:pt x="108" y="242"/>
                    <a:pt x="119" y="227"/>
                    <a:pt x="131" y="212"/>
                  </a:cubicBezTo>
                  <a:cubicBezTo>
                    <a:pt x="143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2" y="108"/>
                    <a:pt x="258" y="97"/>
                  </a:cubicBezTo>
                  <a:cubicBezTo>
                    <a:pt x="273" y="87"/>
                    <a:pt x="290" y="77"/>
                    <a:pt x="306" y="68"/>
                  </a:cubicBezTo>
                  <a:cubicBezTo>
                    <a:pt x="323" y="59"/>
                    <a:pt x="340" y="51"/>
                    <a:pt x="358" y="44"/>
                  </a:cubicBezTo>
                  <a:cubicBezTo>
                    <a:pt x="375" y="37"/>
                    <a:pt x="393" y="30"/>
                    <a:pt x="412" y="25"/>
                  </a:cubicBezTo>
                  <a:cubicBezTo>
                    <a:pt x="430" y="19"/>
                    <a:pt x="448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6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8" y="30"/>
                    <a:pt x="786" y="37"/>
                    <a:pt x="803" y="44"/>
                  </a:cubicBezTo>
                  <a:cubicBezTo>
                    <a:pt x="821" y="51"/>
                    <a:pt x="838" y="59"/>
                    <a:pt x="855" y="68"/>
                  </a:cubicBezTo>
                  <a:cubicBezTo>
                    <a:pt x="871" y="77"/>
                    <a:pt x="888" y="87"/>
                    <a:pt x="903" y="97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3" y="242"/>
                    <a:pt x="1064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4" y="375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7" y="504"/>
                    <a:pt x="1159" y="523"/>
                  </a:cubicBezTo>
                  <a:cubicBezTo>
                    <a:pt x="1160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EE2E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79" name="Google Shape;179;p1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758625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0" name="Google Shape;180;p18"/>
          <p:cNvGrpSpPr/>
          <p:nvPr/>
        </p:nvGrpSpPr>
        <p:grpSpPr>
          <a:xfrm>
            <a:off x="7408155" y="1732897"/>
            <a:ext cx="417960" cy="417960"/>
            <a:chOff x="7226055" y="1746735"/>
            <a:chExt cx="417960" cy="417960"/>
          </a:xfrm>
        </p:grpSpPr>
        <p:sp>
          <p:nvSpPr>
            <p:cNvPr id="181" name="Google Shape;181;p18"/>
            <p:cNvSpPr/>
            <p:nvPr/>
          </p:nvSpPr>
          <p:spPr>
            <a:xfrm>
              <a:off x="7226055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1" y="618"/>
                    <a:pt x="1159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7" y="713"/>
                    <a:pt x="1142" y="731"/>
                    <a:pt x="1136" y="749"/>
                  </a:cubicBezTo>
                  <a:cubicBezTo>
                    <a:pt x="1131" y="768"/>
                    <a:pt x="1125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4" y="903"/>
                  </a:cubicBezTo>
                  <a:cubicBezTo>
                    <a:pt x="1053" y="919"/>
                    <a:pt x="1042" y="934"/>
                    <a:pt x="1030" y="949"/>
                  </a:cubicBezTo>
                  <a:cubicBezTo>
                    <a:pt x="1018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5" y="1042"/>
                    <a:pt x="919" y="1053"/>
                    <a:pt x="904" y="1064"/>
                  </a:cubicBezTo>
                  <a:cubicBezTo>
                    <a:pt x="888" y="1074"/>
                    <a:pt x="871" y="1084"/>
                    <a:pt x="855" y="1093"/>
                  </a:cubicBezTo>
                  <a:cubicBezTo>
                    <a:pt x="838" y="1102"/>
                    <a:pt x="821" y="1110"/>
                    <a:pt x="803" y="1117"/>
                  </a:cubicBezTo>
                  <a:cubicBezTo>
                    <a:pt x="786" y="1124"/>
                    <a:pt x="768" y="1131"/>
                    <a:pt x="750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6" y="1157"/>
                    <a:pt x="637" y="1159"/>
                  </a:cubicBezTo>
                  <a:cubicBezTo>
                    <a:pt x="618" y="1160"/>
                    <a:pt x="599" y="1161"/>
                    <a:pt x="580" y="1161"/>
                  </a:cubicBezTo>
                  <a:cubicBezTo>
                    <a:pt x="561" y="1161"/>
                    <a:pt x="542" y="1160"/>
                    <a:pt x="523" y="1159"/>
                  </a:cubicBezTo>
                  <a:cubicBezTo>
                    <a:pt x="504" y="1157"/>
                    <a:pt x="486" y="1154"/>
                    <a:pt x="467" y="1150"/>
                  </a:cubicBezTo>
                  <a:cubicBezTo>
                    <a:pt x="448" y="1146"/>
                    <a:pt x="430" y="1142"/>
                    <a:pt x="412" y="1136"/>
                  </a:cubicBezTo>
                  <a:cubicBezTo>
                    <a:pt x="393" y="1131"/>
                    <a:pt x="376" y="1124"/>
                    <a:pt x="358" y="1117"/>
                  </a:cubicBezTo>
                  <a:cubicBezTo>
                    <a:pt x="340" y="1110"/>
                    <a:pt x="323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4" y="964"/>
                    <a:pt x="132" y="949"/>
                  </a:cubicBezTo>
                  <a:cubicBezTo>
                    <a:pt x="119" y="934"/>
                    <a:pt x="108" y="919"/>
                    <a:pt x="98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7" y="786"/>
                    <a:pt x="30" y="768"/>
                    <a:pt x="25" y="749"/>
                  </a:cubicBezTo>
                  <a:cubicBezTo>
                    <a:pt x="19" y="731"/>
                    <a:pt x="15" y="713"/>
                    <a:pt x="11" y="694"/>
                  </a:cubicBezTo>
                  <a:cubicBezTo>
                    <a:pt x="7" y="676"/>
                    <a:pt x="4" y="657"/>
                    <a:pt x="3" y="638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3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5" y="448"/>
                    <a:pt x="19" y="430"/>
                    <a:pt x="25" y="412"/>
                  </a:cubicBezTo>
                  <a:cubicBezTo>
                    <a:pt x="30" y="393"/>
                    <a:pt x="37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8" y="258"/>
                  </a:cubicBezTo>
                  <a:cubicBezTo>
                    <a:pt x="108" y="242"/>
                    <a:pt x="119" y="227"/>
                    <a:pt x="132" y="212"/>
                  </a:cubicBezTo>
                  <a:cubicBezTo>
                    <a:pt x="144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2" y="108"/>
                    <a:pt x="258" y="97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3" y="59"/>
                    <a:pt x="340" y="51"/>
                    <a:pt x="358" y="44"/>
                  </a:cubicBezTo>
                  <a:cubicBezTo>
                    <a:pt x="376" y="37"/>
                    <a:pt x="393" y="30"/>
                    <a:pt x="412" y="25"/>
                  </a:cubicBezTo>
                  <a:cubicBezTo>
                    <a:pt x="430" y="19"/>
                    <a:pt x="448" y="15"/>
                    <a:pt x="467" y="11"/>
                  </a:cubicBezTo>
                  <a:cubicBezTo>
                    <a:pt x="486" y="7"/>
                    <a:pt x="504" y="4"/>
                    <a:pt x="523" y="2"/>
                  </a:cubicBezTo>
                  <a:cubicBezTo>
                    <a:pt x="542" y="1"/>
                    <a:pt x="561" y="0"/>
                    <a:pt x="580" y="0"/>
                  </a:cubicBezTo>
                  <a:cubicBezTo>
                    <a:pt x="599" y="0"/>
                    <a:pt x="618" y="1"/>
                    <a:pt x="637" y="2"/>
                  </a:cubicBezTo>
                  <a:cubicBezTo>
                    <a:pt x="656" y="4"/>
                    <a:pt x="675" y="7"/>
                    <a:pt x="694" y="11"/>
                  </a:cubicBezTo>
                  <a:cubicBezTo>
                    <a:pt x="713" y="15"/>
                    <a:pt x="731" y="19"/>
                    <a:pt x="750" y="25"/>
                  </a:cubicBezTo>
                  <a:cubicBezTo>
                    <a:pt x="768" y="30"/>
                    <a:pt x="786" y="37"/>
                    <a:pt x="803" y="44"/>
                  </a:cubicBezTo>
                  <a:cubicBezTo>
                    <a:pt x="821" y="51"/>
                    <a:pt x="838" y="59"/>
                    <a:pt x="855" y="68"/>
                  </a:cubicBezTo>
                  <a:cubicBezTo>
                    <a:pt x="871" y="77"/>
                    <a:pt x="888" y="87"/>
                    <a:pt x="904" y="97"/>
                  </a:cubicBezTo>
                  <a:cubicBezTo>
                    <a:pt x="919" y="108"/>
                    <a:pt x="935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3" y="242"/>
                    <a:pt x="1064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5" y="375"/>
                    <a:pt x="1131" y="393"/>
                    <a:pt x="1136" y="412"/>
                  </a:cubicBezTo>
                  <a:cubicBezTo>
                    <a:pt x="1142" y="430"/>
                    <a:pt x="1147" y="448"/>
                    <a:pt x="1150" y="467"/>
                  </a:cubicBezTo>
                  <a:cubicBezTo>
                    <a:pt x="1154" y="485"/>
                    <a:pt x="1157" y="504"/>
                    <a:pt x="1159" y="523"/>
                  </a:cubicBezTo>
                  <a:cubicBezTo>
                    <a:pt x="1161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3E8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82" name="Google Shape;182;p1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351335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83" name="Google Shape;183;p18"/>
          <p:cNvCxnSpPr/>
          <p:nvPr/>
        </p:nvCxnSpPr>
        <p:spPr>
          <a:xfrm>
            <a:off x="1441575" y="1952425"/>
            <a:ext cx="12177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4" name="Google Shape;184;p18"/>
          <p:cNvCxnSpPr/>
          <p:nvPr/>
        </p:nvCxnSpPr>
        <p:spPr>
          <a:xfrm flipH="1" rot="10800000">
            <a:off x="3093100" y="1940025"/>
            <a:ext cx="1165200" cy="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5" name="Google Shape;185;p18"/>
          <p:cNvCxnSpPr/>
          <p:nvPr/>
        </p:nvCxnSpPr>
        <p:spPr>
          <a:xfrm>
            <a:off x="4720475" y="1947025"/>
            <a:ext cx="10365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6" name="Google Shape;186;p18"/>
          <p:cNvCxnSpPr/>
          <p:nvPr/>
        </p:nvCxnSpPr>
        <p:spPr>
          <a:xfrm flipH="1" rot="10800000">
            <a:off x="6184250" y="1954125"/>
            <a:ext cx="12327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7" name="Google Shape;187;p18"/>
          <p:cNvSpPr txBox="1"/>
          <p:nvPr/>
        </p:nvSpPr>
        <p:spPr>
          <a:xfrm>
            <a:off x="2186013" y="2465575"/>
            <a:ext cx="1364700" cy="36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Top payments: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88" name="Google Shape;188;p18"/>
          <p:cNvSpPr txBox="1"/>
          <p:nvPr/>
        </p:nvSpPr>
        <p:spPr>
          <a:xfrm>
            <a:off x="3813325" y="2465575"/>
            <a:ext cx="1364700" cy="36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blacklist:[]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89" name="Google Shape;189;p18"/>
          <p:cNvSpPr txBox="1"/>
          <p:nvPr/>
        </p:nvSpPr>
        <p:spPr>
          <a:xfrm>
            <a:off x="5354675" y="2465575"/>
            <a:ext cx="1364700" cy="36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# of frauds: 0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90" name="Google Shape;190;p18"/>
          <p:cNvSpPr txBox="1"/>
          <p:nvPr/>
        </p:nvSpPr>
        <p:spPr>
          <a:xfrm>
            <a:off x="1056813" y="2110825"/>
            <a:ext cx="2703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</a:t>
            </a:r>
            <a:endParaRPr/>
          </a:p>
        </p:txBody>
      </p:sp>
      <p:sp>
        <p:nvSpPr>
          <p:cNvPr id="191" name="Google Shape;191;p18"/>
          <p:cNvSpPr txBox="1"/>
          <p:nvPr/>
        </p:nvSpPr>
        <p:spPr>
          <a:xfrm>
            <a:off x="2652811" y="2110825"/>
            <a:ext cx="4182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FE</a:t>
            </a:r>
            <a:endParaRPr/>
          </a:p>
        </p:txBody>
      </p:sp>
      <p:sp>
        <p:nvSpPr>
          <p:cNvPr id="192" name="Google Shape;192;p18"/>
          <p:cNvSpPr txBox="1"/>
          <p:nvPr/>
        </p:nvSpPr>
        <p:spPr>
          <a:xfrm>
            <a:off x="4299600" y="2110825"/>
            <a:ext cx="417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FD</a:t>
            </a:r>
            <a:endParaRPr/>
          </a:p>
        </p:txBody>
      </p:sp>
      <p:sp>
        <p:nvSpPr>
          <p:cNvPr id="193" name="Google Shape;193;p18"/>
          <p:cNvSpPr txBox="1"/>
          <p:nvPr/>
        </p:nvSpPr>
        <p:spPr>
          <a:xfrm>
            <a:off x="5756412" y="2110825"/>
            <a:ext cx="417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FF</a:t>
            </a:r>
            <a:endParaRPr/>
          </a:p>
        </p:txBody>
      </p:sp>
      <p:sp>
        <p:nvSpPr>
          <p:cNvPr id="194" name="Google Shape;194;p18"/>
          <p:cNvSpPr txBox="1"/>
          <p:nvPr/>
        </p:nvSpPr>
        <p:spPr>
          <a:xfrm>
            <a:off x="7458435" y="2110825"/>
            <a:ext cx="3174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</a:t>
            </a:r>
            <a:endParaRPr/>
          </a:p>
        </p:txBody>
      </p:sp>
      <p:sp>
        <p:nvSpPr>
          <p:cNvPr id="195" name="Google Shape;19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6" name="Google Shape;19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States of operators</a:t>
            </a:r>
            <a:endParaRPr/>
          </a:p>
        </p:txBody>
      </p:sp>
      <p:pic>
        <p:nvPicPr>
          <p:cNvPr id="197" name="Google Shape;197;p18" title="2f6fe5fd19a0c66fd9c1403a23e20de012cd0def6f30-XnZ3oy.gif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4528096" y="1314901"/>
            <a:ext cx="1345626" cy="748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8" title="2f6fe5fd19a0c66fd9c1403a23e20de012cd0def6f30-XnZ3oy.gif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3065074" y="1317127"/>
            <a:ext cx="1345626" cy="74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19"/>
          <p:cNvGrpSpPr/>
          <p:nvPr/>
        </p:nvGrpSpPr>
        <p:grpSpPr>
          <a:xfrm>
            <a:off x="1018805" y="1746730"/>
            <a:ext cx="418320" cy="417960"/>
            <a:chOff x="1018805" y="1746730"/>
            <a:chExt cx="418320" cy="417960"/>
          </a:xfrm>
        </p:grpSpPr>
        <p:sp>
          <p:nvSpPr>
            <p:cNvPr id="204" name="Google Shape;204;p19"/>
            <p:cNvSpPr/>
            <p:nvPr/>
          </p:nvSpPr>
          <p:spPr>
            <a:xfrm>
              <a:off x="1018805" y="1746730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1"/>
                  </a:moveTo>
                  <a:cubicBezTo>
                    <a:pt x="1162" y="600"/>
                    <a:pt x="1161" y="619"/>
                    <a:pt x="1159" y="638"/>
                  </a:cubicBezTo>
                  <a:cubicBezTo>
                    <a:pt x="1157" y="657"/>
                    <a:pt x="1154" y="676"/>
                    <a:pt x="1151" y="694"/>
                  </a:cubicBezTo>
                  <a:cubicBezTo>
                    <a:pt x="1147" y="713"/>
                    <a:pt x="1142" y="731"/>
                    <a:pt x="1137" y="750"/>
                  </a:cubicBezTo>
                  <a:cubicBezTo>
                    <a:pt x="1131" y="768"/>
                    <a:pt x="1125" y="786"/>
                    <a:pt x="1118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5" y="888"/>
                    <a:pt x="1064" y="904"/>
                  </a:cubicBezTo>
                  <a:cubicBezTo>
                    <a:pt x="1054" y="919"/>
                    <a:pt x="1042" y="935"/>
                    <a:pt x="1030" y="949"/>
                  </a:cubicBezTo>
                  <a:cubicBezTo>
                    <a:pt x="1018" y="964"/>
                    <a:pt x="1005" y="978"/>
                    <a:pt x="992" y="991"/>
                  </a:cubicBezTo>
                  <a:cubicBezTo>
                    <a:pt x="979" y="1005"/>
                    <a:pt x="964" y="1018"/>
                    <a:pt x="950" y="1030"/>
                  </a:cubicBezTo>
                  <a:cubicBezTo>
                    <a:pt x="935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7" y="1102"/>
                    <a:pt x="820" y="1110"/>
                    <a:pt x="803" y="1117"/>
                  </a:cubicBezTo>
                  <a:cubicBezTo>
                    <a:pt x="785" y="1125"/>
                    <a:pt x="767" y="1131"/>
                    <a:pt x="749" y="1136"/>
                  </a:cubicBezTo>
                  <a:cubicBezTo>
                    <a:pt x="731" y="1142"/>
                    <a:pt x="712" y="1147"/>
                    <a:pt x="694" y="1150"/>
                  </a:cubicBezTo>
                  <a:cubicBezTo>
                    <a:pt x="675" y="1154"/>
                    <a:pt x="656" y="1157"/>
                    <a:pt x="637" y="1159"/>
                  </a:cubicBezTo>
                  <a:cubicBezTo>
                    <a:pt x="619" y="1161"/>
                    <a:pt x="600" y="1161"/>
                    <a:pt x="581" y="1161"/>
                  </a:cubicBezTo>
                  <a:cubicBezTo>
                    <a:pt x="562" y="1161"/>
                    <a:pt x="543" y="1161"/>
                    <a:pt x="524" y="1159"/>
                  </a:cubicBezTo>
                  <a:cubicBezTo>
                    <a:pt x="505" y="1157"/>
                    <a:pt x="486" y="1154"/>
                    <a:pt x="467" y="1150"/>
                  </a:cubicBezTo>
                  <a:cubicBezTo>
                    <a:pt x="449" y="1147"/>
                    <a:pt x="430" y="1142"/>
                    <a:pt x="412" y="1136"/>
                  </a:cubicBezTo>
                  <a:cubicBezTo>
                    <a:pt x="394" y="1131"/>
                    <a:pt x="376" y="1125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9"/>
                  </a:cubicBezTo>
                  <a:cubicBezTo>
                    <a:pt x="120" y="935"/>
                    <a:pt x="109" y="919"/>
                    <a:pt x="98" y="904"/>
                  </a:cubicBezTo>
                  <a:cubicBezTo>
                    <a:pt x="88" y="888"/>
                    <a:pt x="78" y="871"/>
                    <a:pt x="69" y="855"/>
                  </a:cubicBezTo>
                  <a:cubicBezTo>
                    <a:pt x="60" y="838"/>
                    <a:pt x="52" y="821"/>
                    <a:pt x="44" y="803"/>
                  </a:cubicBezTo>
                  <a:cubicBezTo>
                    <a:pt x="37" y="786"/>
                    <a:pt x="31" y="768"/>
                    <a:pt x="25" y="750"/>
                  </a:cubicBezTo>
                  <a:cubicBezTo>
                    <a:pt x="20" y="731"/>
                    <a:pt x="15" y="713"/>
                    <a:pt x="11" y="694"/>
                  </a:cubicBezTo>
                  <a:cubicBezTo>
                    <a:pt x="8" y="676"/>
                    <a:pt x="5" y="657"/>
                    <a:pt x="3" y="638"/>
                  </a:cubicBezTo>
                  <a:cubicBezTo>
                    <a:pt x="1" y="619"/>
                    <a:pt x="0" y="600"/>
                    <a:pt x="0" y="581"/>
                  </a:cubicBezTo>
                  <a:cubicBezTo>
                    <a:pt x="0" y="562"/>
                    <a:pt x="1" y="543"/>
                    <a:pt x="3" y="524"/>
                  </a:cubicBezTo>
                  <a:cubicBezTo>
                    <a:pt x="5" y="505"/>
                    <a:pt x="8" y="487"/>
                    <a:pt x="11" y="468"/>
                  </a:cubicBezTo>
                  <a:cubicBezTo>
                    <a:pt x="15" y="449"/>
                    <a:pt x="20" y="431"/>
                    <a:pt x="25" y="413"/>
                  </a:cubicBezTo>
                  <a:cubicBezTo>
                    <a:pt x="31" y="394"/>
                    <a:pt x="37" y="376"/>
                    <a:pt x="44" y="358"/>
                  </a:cubicBezTo>
                  <a:cubicBezTo>
                    <a:pt x="52" y="340"/>
                    <a:pt x="60" y="323"/>
                    <a:pt x="69" y="307"/>
                  </a:cubicBezTo>
                  <a:cubicBezTo>
                    <a:pt x="78" y="290"/>
                    <a:pt x="88" y="274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4"/>
                    <a:pt x="212" y="132"/>
                  </a:cubicBezTo>
                  <a:cubicBezTo>
                    <a:pt x="227" y="119"/>
                    <a:pt x="242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7" y="11"/>
                  </a:cubicBezTo>
                  <a:cubicBezTo>
                    <a:pt x="486" y="7"/>
                    <a:pt x="505" y="4"/>
                    <a:pt x="524" y="3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7" y="3"/>
                  </a:cubicBezTo>
                  <a:cubicBezTo>
                    <a:pt x="656" y="4"/>
                    <a:pt x="675" y="7"/>
                    <a:pt x="694" y="11"/>
                  </a:cubicBezTo>
                  <a:cubicBezTo>
                    <a:pt x="712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7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5" y="119"/>
                    <a:pt x="950" y="132"/>
                  </a:cubicBezTo>
                  <a:cubicBezTo>
                    <a:pt x="964" y="144"/>
                    <a:pt x="979" y="156"/>
                    <a:pt x="992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4" y="242"/>
                    <a:pt x="1064" y="258"/>
                  </a:cubicBezTo>
                  <a:cubicBezTo>
                    <a:pt x="1075" y="274"/>
                    <a:pt x="1084" y="290"/>
                    <a:pt x="1093" y="307"/>
                  </a:cubicBezTo>
                  <a:cubicBezTo>
                    <a:pt x="1102" y="323"/>
                    <a:pt x="1110" y="340"/>
                    <a:pt x="1118" y="358"/>
                  </a:cubicBezTo>
                  <a:cubicBezTo>
                    <a:pt x="1125" y="376"/>
                    <a:pt x="1131" y="394"/>
                    <a:pt x="1137" y="413"/>
                  </a:cubicBezTo>
                  <a:cubicBezTo>
                    <a:pt x="1142" y="431"/>
                    <a:pt x="1147" y="449"/>
                    <a:pt x="1151" y="468"/>
                  </a:cubicBezTo>
                  <a:cubicBezTo>
                    <a:pt x="1154" y="487"/>
                    <a:pt x="1157" y="505"/>
                    <a:pt x="1159" y="524"/>
                  </a:cubicBezTo>
                  <a:cubicBezTo>
                    <a:pt x="1161" y="543"/>
                    <a:pt x="1162" y="562"/>
                    <a:pt x="1162" y="581"/>
                  </a:cubicBezTo>
                  <a:close/>
                </a:path>
              </a:pathLst>
            </a:custGeom>
            <a:solidFill>
              <a:srgbClr val="DBEAFE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05" name="Google Shape;205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52725" y="1838890"/>
              <a:ext cx="15012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6" name="Google Shape;206;p19"/>
          <p:cNvGrpSpPr/>
          <p:nvPr/>
        </p:nvGrpSpPr>
        <p:grpSpPr>
          <a:xfrm>
            <a:off x="2659203" y="1746735"/>
            <a:ext cx="418320" cy="417960"/>
            <a:chOff x="2659203" y="1746735"/>
            <a:chExt cx="418320" cy="417960"/>
          </a:xfrm>
        </p:grpSpPr>
        <p:sp>
          <p:nvSpPr>
            <p:cNvPr id="207" name="Google Shape;207;p19"/>
            <p:cNvSpPr/>
            <p:nvPr/>
          </p:nvSpPr>
          <p:spPr>
            <a:xfrm>
              <a:off x="2659203" y="1746735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0"/>
                  </a:moveTo>
                  <a:cubicBezTo>
                    <a:pt x="1162" y="599"/>
                    <a:pt x="1161" y="618"/>
                    <a:pt x="1159" y="637"/>
                  </a:cubicBezTo>
                  <a:cubicBezTo>
                    <a:pt x="1156" y="656"/>
                    <a:pt x="1154" y="675"/>
                    <a:pt x="1150" y="693"/>
                  </a:cubicBezTo>
                  <a:cubicBezTo>
                    <a:pt x="1146" y="712"/>
                    <a:pt x="1142" y="730"/>
                    <a:pt x="1136" y="748"/>
                  </a:cubicBezTo>
                  <a:cubicBezTo>
                    <a:pt x="1131" y="767"/>
                    <a:pt x="1124" y="785"/>
                    <a:pt x="1117" y="802"/>
                  </a:cubicBezTo>
                  <a:cubicBezTo>
                    <a:pt x="1110" y="820"/>
                    <a:pt x="1101" y="837"/>
                    <a:pt x="1093" y="854"/>
                  </a:cubicBezTo>
                  <a:cubicBezTo>
                    <a:pt x="1084" y="870"/>
                    <a:pt x="1074" y="887"/>
                    <a:pt x="1063" y="902"/>
                  </a:cubicBezTo>
                  <a:cubicBezTo>
                    <a:pt x="1053" y="918"/>
                    <a:pt x="1041" y="933"/>
                    <a:pt x="1029" y="948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7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0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3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8"/>
                  </a:cubicBezTo>
                  <a:cubicBezTo>
                    <a:pt x="120" y="933"/>
                    <a:pt x="109" y="918"/>
                    <a:pt x="98" y="902"/>
                  </a:cubicBezTo>
                  <a:cubicBezTo>
                    <a:pt x="88" y="887"/>
                    <a:pt x="78" y="870"/>
                    <a:pt x="69" y="854"/>
                  </a:cubicBezTo>
                  <a:cubicBezTo>
                    <a:pt x="60" y="837"/>
                    <a:pt x="52" y="820"/>
                    <a:pt x="45" y="802"/>
                  </a:cubicBezTo>
                  <a:cubicBezTo>
                    <a:pt x="37" y="785"/>
                    <a:pt x="31" y="767"/>
                    <a:pt x="25" y="748"/>
                  </a:cubicBezTo>
                  <a:cubicBezTo>
                    <a:pt x="20" y="730"/>
                    <a:pt x="15" y="712"/>
                    <a:pt x="12" y="693"/>
                  </a:cubicBezTo>
                  <a:cubicBezTo>
                    <a:pt x="8" y="675"/>
                    <a:pt x="5" y="656"/>
                    <a:pt x="3" y="637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3" y="523"/>
                  </a:cubicBezTo>
                  <a:cubicBezTo>
                    <a:pt x="5" y="504"/>
                    <a:pt x="8" y="485"/>
                    <a:pt x="12" y="467"/>
                  </a:cubicBezTo>
                  <a:cubicBezTo>
                    <a:pt x="15" y="448"/>
                    <a:pt x="20" y="430"/>
                    <a:pt x="25" y="412"/>
                  </a:cubicBezTo>
                  <a:cubicBezTo>
                    <a:pt x="31" y="393"/>
                    <a:pt x="37" y="376"/>
                    <a:pt x="45" y="358"/>
                  </a:cubicBezTo>
                  <a:cubicBezTo>
                    <a:pt x="52" y="340"/>
                    <a:pt x="60" y="323"/>
                    <a:pt x="69" y="306"/>
                  </a:cubicBezTo>
                  <a:cubicBezTo>
                    <a:pt x="78" y="290"/>
                    <a:pt x="88" y="273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3"/>
                    <a:pt x="213" y="131"/>
                  </a:cubicBezTo>
                  <a:cubicBezTo>
                    <a:pt x="227" y="119"/>
                    <a:pt x="243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1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1" y="323"/>
                    <a:pt x="1110" y="340"/>
                    <a:pt x="1117" y="358"/>
                  </a:cubicBezTo>
                  <a:cubicBezTo>
                    <a:pt x="1124" y="376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6" y="504"/>
                    <a:pt x="1159" y="523"/>
                  </a:cubicBezTo>
                  <a:cubicBezTo>
                    <a:pt x="1161" y="542"/>
                    <a:pt x="1162" y="561"/>
                    <a:pt x="1162" y="580"/>
                  </a:cubicBezTo>
                  <a:close/>
                </a:path>
              </a:pathLst>
            </a:custGeom>
            <a:solidFill>
              <a:srgbClr val="DCFCE7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08" name="Google Shape;208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84843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9" name="Google Shape;209;p19"/>
          <p:cNvGrpSpPr/>
          <p:nvPr/>
        </p:nvGrpSpPr>
        <p:grpSpPr>
          <a:xfrm>
            <a:off x="4286710" y="1746735"/>
            <a:ext cx="417960" cy="417960"/>
            <a:chOff x="4286710" y="1746735"/>
            <a:chExt cx="417960" cy="417960"/>
          </a:xfrm>
        </p:grpSpPr>
        <p:sp>
          <p:nvSpPr>
            <p:cNvPr id="210" name="Google Shape;210;p19"/>
            <p:cNvSpPr/>
            <p:nvPr/>
          </p:nvSpPr>
          <p:spPr>
            <a:xfrm>
              <a:off x="4286710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0" y="618"/>
                    <a:pt x="1158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6" y="713"/>
                    <a:pt x="1142" y="731"/>
                    <a:pt x="1136" y="749"/>
                  </a:cubicBezTo>
                  <a:cubicBezTo>
                    <a:pt x="1131" y="768"/>
                    <a:pt x="1124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3" y="903"/>
                  </a:cubicBezTo>
                  <a:cubicBezTo>
                    <a:pt x="1053" y="919"/>
                    <a:pt x="1042" y="934"/>
                    <a:pt x="1029" y="949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8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1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1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3" y="964"/>
                    <a:pt x="131" y="949"/>
                  </a:cubicBezTo>
                  <a:cubicBezTo>
                    <a:pt x="119" y="934"/>
                    <a:pt x="108" y="919"/>
                    <a:pt x="97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6" y="786"/>
                    <a:pt x="30" y="768"/>
                    <a:pt x="25" y="749"/>
                  </a:cubicBezTo>
                  <a:cubicBezTo>
                    <a:pt x="19" y="731"/>
                    <a:pt x="14" y="713"/>
                    <a:pt x="11" y="694"/>
                  </a:cubicBezTo>
                  <a:cubicBezTo>
                    <a:pt x="7" y="676"/>
                    <a:pt x="4" y="657"/>
                    <a:pt x="2" y="638"/>
                  </a:cubicBezTo>
                  <a:cubicBezTo>
                    <a:pt x="0" y="618"/>
                    <a:pt x="0" y="599"/>
                    <a:pt x="0" y="580"/>
                  </a:cubicBezTo>
                  <a:cubicBezTo>
                    <a:pt x="0" y="561"/>
                    <a:pt x="0" y="542"/>
                    <a:pt x="2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4" y="448"/>
                    <a:pt x="19" y="430"/>
                    <a:pt x="25" y="412"/>
                  </a:cubicBezTo>
                  <a:cubicBezTo>
                    <a:pt x="30" y="393"/>
                    <a:pt x="36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7" y="258"/>
                  </a:cubicBezTo>
                  <a:cubicBezTo>
                    <a:pt x="108" y="242"/>
                    <a:pt x="119" y="227"/>
                    <a:pt x="131" y="212"/>
                  </a:cubicBezTo>
                  <a:cubicBezTo>
                    <a:pt x="143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3" y="108"/>
                    <a:pt x="258" y="97"/>
                  </a:cubicBezTo>
                  <a:cubicBezTo>
                    <a:pt x="274" y="87"/>
                    <a:pt x="291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1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8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7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2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4" y="375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7" y="504"/>
                    <a:pt x="1158" y="523"/>
                  </a:cubicBezTo>
                  <a:cubicBezTo>
                    <a:pt x="1160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FEDD5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11" name="Google Shape;211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395430" y="1838895"/>
              <a:ext cx="20844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2" name="Google Shape;212;p19"/>
          <p:cNvGrpSpPr/>
          <p:nvPr/>
        </p:nvGrpSpPr>
        <p:grpSpPr>
          <a:xfrm>
            <a:off x="5756383" y="1746735"/>
            <a:ext cx="417960" cy="417960"/>
            <a:chOff x="5633345" y="1746735"/>
            <a:chExt cx="417960" cy="417960"/>
          </a:xfrm>
        </p:grpSpPr>
        <p:sp>
          <p:nvSpPr>
            <p:cNvPr id="213" name="Google Shape;213;p19"/>
            <p:cNvSpPr/>
            <p:nvPr/>
          </p:nvSpPr>
          <p:spPr>
            <a:xfrm>
              <a:off x="5633345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0" y="618"/>
                    <a:pt x="1159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6" y="713"/>
                    <a:pt x="1142" y="731"/>
                    <a:pt x="1136" y="749"/>
                  </a:cubicBezTo>
                  <a:cubicBezTo>
                    <a:pt x="1131" y="768"/>
                    <a:pt x="1124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4" y="903"/>
                  </a:cubicBezTo>
                  <a:cubicBezTo>
                    <a:pt x="1053" y="919"/>
                    <a:pt x="1042" y="934"/>
                    <a:pt x="1030" y="949"/>
                  </a:cubicBezTo>
                  <a:cubicBezTo>
                    <a:pt x="1018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8" y="1074"/>
                    <a:pt x="871" y="1084"/>
                    <a:pt x="855" y="1093"/>
                  </a:cubicBezTo>
                  <a:cubicBezTo>
                    <a:pt x="838" y="1102"/>
                    <a:pt x="821" y="1110"/>
                    <a:pt x="803" y="1117"/>
                  </a:cubicBezTo>
                  <a:cubicBezTo>
                    <a:pt x="786" y="1124"/>
                    <a:pt x="768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6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8" y="1146"/>
                    <a:pt x="430" y="1142"/>
                    <a:pt x="412" y="1136"/>
                  </a:cubicBezTo>
                  <a:cubicBezTo>
                    <a:pt x="393" y="1131"/>
                    <a:pt x="375" y="1124"/>
                    <a:pt x="358" y="1117"/>
                  </a:cubicBezTo>
                  <a:cubicBezTo>
                    <a:pt x="340" y="1110"/>
                    <a:pt x="323" y="1102"/>
                    <a:pt x="306" y="1093"/>
                  </a:cubicBezTo>
                  <a:cubicBezTo>
                    <a:pt x="290" y="1084"/>
                    <a:pt x="273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3" y="964"/>
                    <a:pt x="131" y="949"/>
                  </a:cubicBezTo>
                  <a:cubicBezTo>
                    <a:pt x="119" y="934"/>
                    <a:pt x="108" y="919"/>
                    <a:pt x="97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7" y="786"/>
                    <a:pt x="30" y="768"/>
                    <a:pt x="25" y="749"/>
                  </a:cubicBezTo>
                  <a:cubicBezTo>
                    <a:pt x="19" y="731"/>
                    <a:pt x="15" y="713"/>
                    <a:pt x="11" y="694"/>
                  </a:cubicBezTo>
                  <a:cubicBezTo>
                    <a:pt x="7" y="676"/>
                    <a:pt x="4" y="657"/>
                    <a:pt x="2" y="638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2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5" y="448"/>
                    <a:pt x="19" y="430"/>
                    <a:pt x="25" y="412"/>
                  </a:cubicBezTo>
                  <a:cubicBezTo>
                    <a:pt x="30" y="393"/>
                    <a:pt x="37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7" y="258"/>
                  </a:cubicBezTo>
                  <a:cubicBezTo>
                    <a:pt x="108" y="242"/>
                    <a:pt x="119" y="227"/>
                    <a:pt x="131" y="212"/>
                  </a:cubicBezTo>
                  <a:cubicBezTo>
                    <a:pt x="143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2" y="108"/>
                    <a:pt x="258" y="97"/>
                  </a:cubicBezTo>
                  <a:cubicBezTo>
                    <a:pt x="273" y="87"/>
                    <a:pt x="290" y="77"/>
                    <a:pt x="306" y="68"/>
                  </a:cubicBezTo>
                  <a:cubicBezTo>
                    <a:pt x="323" y="59"/>
                    <a:pt x="340" y="51"/>
                    <a:pt x="358" y="44"/>
                  </a:cubicBezTo>
                  <a:cubicBezTo>
                    <a:pt x="375" y="37"/>
                    <a:pt x="393" y="30"/>
                    <a:pt x="412" y="25"/>
                  </a:cubicBezTo>
                  <a:cubicBezTo>
                    <a:pt x="430" y="19"/>
                    <a:pt x="448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6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8" y="30"/>
                    <a:pt x="786" y="37"/>
                    <a:pt x="803" y="44"/>
                  </a:cubicBezTo>
                  <a:cubicBezTo>
                    <a:pt x="821" y="51"/>
                    <a:pt x="838" y="59"/>
                    <a:pt x="855" y="68"/>
                  </a:cubicBezTo>
                  <a:cubicBezTo>
                    <a:pt x="871" y="77"/>
                    <a:pt x="888" y="87"/>
                    <a:pt x="903" y="97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3" y="242"/>
                    <a:pt x="1064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4" y="375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7" y="504"/>
                    <a:pt x="1159" y="523"/>
                  </a:cubicBezTo>
                  <a:cubicBezTo>
                    <a:pt x="1160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EE2E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14" name="Google Shape;214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758625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5" name="Google Shape;215;p19"/>
          <p:cNvGrpSpPr/>
          <p:nvPr/>
        </p:nvGrpSpPr>
        <p:grpSpPr>
          <a:xfrm>
            <a:off x="7408155" y="1732897"/>
            <a:ext cx="417960" cy="417960"/>
            <a:chOff x="7226055" y="1746735"/>
            <a:chExt cx="417960" cy="417960"/>
          </a:xfrm>
        </p:grpSpPr>
        <p:sp>
          <p:nvSpPr>
            <p:cNvPr id="216" name="Google Shape;216;p19"/>
            <p:cNvSpPr/>
            <p:nvPr/>
          </p:nvSpPr>
          <p:spPr>
            <a:xfrm>
              <a:off x="7226055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1" y="618"/>
                    <a:pt x="1159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7" y="713"/>
                    <a:pt x="1142" y="731"/>
                    <a:pt x="1136" y="749"/>
                  </a:cubicBezTo>
                  <a:cubicBezTo>
                    <a:pt x="1131" y="768"/>
                    <a:pt x="1125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4" y="903"/>
                  </a:cubicBezTo>
                  <a:cubicBezTo>
                    <a:pt x="1053" y="919"/>
                    <a:pt x="1042" y="934"/>
                    <a:pt x="1030" y="949"/>
                  </a:cubicBezTo>
                  <a:cubicBezTo>
                    <a:pt x="1018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5" y="1042"/>
                    <a:pt x="919" y="1053"/>
                    <a:pt x="904" y="1064"/>
                  </a:cubicBezTo>
                  <a:cubicBezTo>
                    <a:pt x="888" y="1074"/>
                    <a:pt x="871" y="1084"/>
                    <a:pt x="855" y="1093"/>
                  </a:cubicBezTo>
                  <a:cubicBezTo>
                    <a:pt x="838" y="1102"/>
                    <a:pt x="821" y="1110"/>
                    <a:pt x="803" y="1117"/>
                  </a:cubicBezTo>
                  <a:cubicBezTo>
                    <a:pt x="786" y="1124"/>
                    <a:pt x="768" y="1131"/>
                    <a:pt x="750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6" y="1157"/>
                    <a:pt x="637" y="1159"/>
                  </a:cubicBezTo>
                  <a:cubicBezTo>
                    <a:pt x="618" y="1160"/>
                    <a:pt x="599" y="1161"/>
                    <a:pt x="580" y="1161"/>
                  </a:cubicBezTo>
                  <a:cubicBezTo>
                    <a:pt x="561" y="1161"/>
                    <a:pt x="542" y="1160"/>
                    <a:pt x="523" y="1159"/>
                  </a:cubicBezTo>
                  <a:cubicBezTo>
                    <a:pt x="504" y="1157"/>
                    <a:pt x="486" y="1154"/>
                    <a:pt x="467" y="1150"/>
                  </a:cubicBezTo>
                  <a:cubicBezTo>
                    <a:pt x="448" y="1146"/>
                    <a:pt x="430" y="1142"/>
                    <a:pt x="412" y="1136"/>
                  </a:cubicBezTo>
                  <a:cubicBezTo>
                    <a:pt x="393" y="1131"/>
                    <a:pt x="376" y="1124"/>
                    <a:pt x="358" y="1117"/>
                  </a:cubicBezTo>
                  <a:cubicBezTo>
                    <a:pt x="340" y="1110"/>
                    <a:pt x="323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4" y="964"/>
                    <a:pt x="132" y="949"/>
                  </a:cubicBezTo>
                  <a:cubicBezTo>
                    <a:pt x="119" y="934"/>
                    <a:pt x="108" y="919"/>
                    <a:pt x="98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7" y="786"/>
                    <a:pt x="30" y="768"/>
                    <a:pt x="25" y="749"/>
                  </a:cubicBezTo>
                  <a:cubicBezTo>
                    <a:pt x="19" y="731"/>
                    <a:pt x="15" y="713"/>
                    <a:pt x="11" y="694"/>
                  </a:cubicBezTo>
                  <a:cubicBezTo>
                    <a:pt x="7" y="676"/>
                    <a:pt x="4" y="657"/>
                    <a:pt x="3" y="638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3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5" y="448"/>
                    <a:pt x="19" y="430"/>
                    <a:pt x="25" y="412"/>
                  </a:cubicBezTo>
                  <a:cubicBezTo>
                    <a:pt x="30" y="393"/>
                    <a:pt x="37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8" y="258"/>
                  </a:cubicBezTo>
                  <a:cubicBezTo>
                    <a:pt x="108" y="242"/>
                    <a:pt x="119" y="227"/>
                    <a:pt x="132" y="212"/>
                  </a:cubicBezTo>
                  <a:cubicBezTo>
                    <a:pt x="144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2" y="108"/>
                    <a:pt x="258" y="97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3" y="59"/>
                    <a:pt x="340" y="51"/>
                    <a:pt x="358" y="44"/>
                  </a:cubicBezTo>
                  <a:cubicBezTo>
                    <a:pt x="376" y="37"/>
                    <a:pt x="393" y="30"/>
                    <a:pt x="412" y="25"/>
                  </a:cubicBezTo>
                  <a:cubicBezTo>
                    <a:pt x="430" y="19"/>
                    <a:pt x="448" y="15"/>
                    <a:pt x="467" y="11"/>
                  </a:cubicBezTo>
                  <a:cubicBezTo>
                    <a:pt x="486" y="7"/>
                    <a:pt x="504" y="4"/>
                    <a:pt x="523" y="2"/>
                  </a:cubicBezTo>
                  <a:cubicBezTo>
                    <a:pt x="542" y="1"/>
                    <a:pt x="561" y="0"/>
                    <a:pt x="580" y="0"/>
                  </a:cubicBezTo>
                  <a:cubicBezTo>
                    <a:pt x="599" y="0"/>
                    <a:pt x="618" y="1"/>
                    <a:pt x="637" y="2"/>
                  </a:cubicBezTo>
                  <a:cubicBezTo>
                    <a:pt x="656" y="4"/>
                    <a:pt x="675" y="7"/>
                    <a:pt x="694" y="11"/>
                  </a:cubicBezTo>
                  <a:cubicBezTo>
                    <a:pt x="713" y="15"/>
                    <a:pt x="731" y="19"/>
                    <a:pt x="750" y="25"/>
                  </a:cubicBezTo>
                  <a:cubicBezTo>
                    <a:pt x="768" y="30"/>
                    <a:pt x="786" y="37"/>
                    <a:pt x="803" y="44"/>
                  </a:cubicBezTo>
                  <a:cubicBezTo>
                    <a:pt x="821" y="51"/>
                    <a:pt x="838" y="59"/>
                    <a:pt x="855" y="68"/>
                  </a:cubicBezTo>
                  <a:cubicBezTo>
                    <a:pt x="871" y="77"/>
                    <a:pt x="888" y="87"/>
                    <a:pt x="904" y="97"/>
                  </a:cubicBezTo>
                  <a:cubicBezTo>
                    <a:pt x="919" y="108"/>
                    <a:pt x="935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3" y="242"/>
                    <a:pt x="1064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5" y="375"/>
                    <a:pt x="1131" y="393"/>
                    <a:pt x="1136" y="412"/>
                  </a:cubicBezTo>
                  <a:cubicBezTo>
                    <a:pt x="1142" y="430"/>
                    <a:pt x="1147" y="448"/>
                    <a:pt x="1150" y="467"/>
                  </a:cubicBezTo>
                  <a:cubicBezTo>
                    <a:pt x="1154" y="485"/>
                    <a:pt x="1157" y="504"/>
                    <a:pt x="1159" y="523"/>
                  </a:cubicBezTo>
                  <a:cubicBezTo>
                    <a:pt x="1161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3E8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17" name="Google Shape;217;p1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351335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18" name="Google Shape;218;p19"/>
          <p:cNvCxnSpPr/>
          <p:nvPr/>
        </p:nvCxnSpPr>
        <p:spPr>
          <a:xfrm>
            <a:off x="1441575" y="1952425"/>
            <a:ext cx="12177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9" name="Google Shape;219;p19"/>
          <p:cNvCxnSpPr/>
          <p:nvPr/>
        </p:nvCxnSpPr>
        <p:spPr>
          <a:xfrm flipH="1" rot="10800000">
            <a:off x="3093100" y="1940025"/>
            <a:ext cx="1165200" cy="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0" name="Google Shape;220;p19"/>
          <p:cNvCxnSpPr/>
          <p:nvPr/>
        </p:nvCxnSpPr>
        <p:spPr>
          <a:xfrm>
            <a:off x="4720475" y="1947025"/>
            <a:ext cx="10365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1" name="Google Shape;221;p19"/>
          <p:cNvCxnSpPr/>
          <p:nvPr/>
        </p:nvCxnSpPr>
        <p:spPr>
          <a:xfrm flipH="1" rot="10800000">
            <a:off x="6184250" y="1954125"/>
            <a:ext cx="12327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descr="dollar paper icon vector. Isolated contour symbol illustration (Provided by Getty Images)" id="222" name="Google Shape;222;p19"/>
          <p:cNvPicPr preferRelativeResize="0"/>
          <p:nvPr/>
        </p:nvPicPr>
        <p:blipFill rotWithShape="1">
          <a:blip r:embed="rId8">
            <a:alphaModFix/>
          </a:blip>
          <a:srcRect b="18459" l="24918" r="23915" t="18497"/>
          <a:stretch/>
        </p:blipFill>
        <p:spPr>
          <a:xfrm>
            <a:off x="1854413" y="1625700"/>
            <a:ext cx="203100" cy="250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9"/>
          <p:cNvSpPr txBox="1"/>
          <p:nvPr/>
        </p:nvSpPr>
        <p:spPr>
          <a:xfrm>
            <a:off x="1482525" y="1240800"/>
            <a:ext cx="1135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(Bob, $20)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224" name="Google Shape;224;p19"/>
          <p:cNvSpPr txBox="1"/>
          <p:nvPr/>
        </p:nvSpPr>
        <p:spPr>
          <a:xfrm>
            <a:off x="2186013" y="2465575"/>
            <a:ext cx="1364700" cy="36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Top payments: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225" name="Google Shape;225;p19"/>
          <p:cNvSpPr txBox="1"/>
          <p:nvPr/>
        </p:nvSpPr>
        <p:spPr>
          <a:xfrm>
            <a:off x="3813325" y="2465575"/>
            <a:ext cx="1364700" cy="36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blacklist:[]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226" name="Google Shape;226;p19"/>
          <p:cNvSpPr txBox="1"/>
          <p:nvPr/>
        </p:nvSpPr>
        <p:spPr>
          <a:xfrm>
            <a:off x="5354675" y="2465575"/>
            <a:ext cx="1364700" cy="36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# of frauds: 0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227" name="Google Shape;227;p19"/>
          <p:cNvSpPr txBox="1"/>
          <p:nvPr/>
        </p:nvSpPr>
        <p:spPr>
          <a:xfrm>
            <a:off x="1056813" y="2110825"/>
            <a:ext cx="2703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</a:t>
            </a:r>
            <a:endParaRPr/>
          </a:p>
        </p:txBody>
      </p:sp>
      <p:sp>
        <p:nvSpPr>
          <p:cNvPr id="228" name="Google Shape;228;p19"/>
          <p:cNvSpPr txBox="1"/>
          <p:nvPr/>
        </p:nvSpPr>
        <p:spPr>
          <a:xfrm>
            <a:off x="2652811" y="2110825"/>
            <a:ext cx="4182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FE</a:t>
            </a:r>
            <a:endParaRPr/>
          </a:p>
        </p:txBody>
      </p:sp>
      <p:sp>
        <p:nvSpPr>
          <p:cNvPr id="229" name="Google Shape;229;p19"/>
          <p:cNvSpPr txBox="1"/>
          <p:nvPr/>
        </p:nvSpPr>
        <p:spPr>
          <a:xfrm>
            <a:off x="4299600" y="2110825"/>
            <a:ext cx="417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FD</a:t>
            </a:r>
            <a:endParaRPr/>
          </a:p>
        </p:txBody>
      </p:sp>
      <p:sp>
        <p:nvSpPr>
          <p:cNvPr id="230" name="Google Shape;230;p19"/>
          <p:cNvSpPr txBox="1"/>
          <p:nvPr/>
        </p:nvSpPr>
        <p:spPr>
          <a:xfrm>
            <a:off x="5756412" y="2110825"/>
            <a:ext cx="417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FF</a:t>
            </a:r>
            <a:endParaRPr/>
          </a:p>
        </p:txBody>
      </p:sp>
      <p:sp>
        <p:nvSpPr>
          <p:cNvPr id="231" name="Google Shape;231;p19"/>
          <p:cNvSpPr txBox="1"/>
          <p:nvPr/>
        </p:nvSpPr>
        <p:spPr>
          <a:xfrm>
            <a:off x="7458435" y="2110825"/>
            <a:ext cx="3174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</a:t>
            </a:r>
            <a:endParaRPr/>
          </a:p>
        </p:txBody>
      </p:sp>
      <p:sp>
        <p:nvSpPr>
          <p:cNvPr id="232" name="Google Shape;23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Processing a tuple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20"/>
          <p:cNvGrpSpPr/>
          <p:nvPr/>
        </p:nvGrpSpPr>
        <p:grpSpPr>
          <a:xfrm>
            <a:off x="1018805" y="1746730"/>
            <a:ext cx="418320" cy="417960"/>
            <a:chOff x="1018805" y="1746730"/>
            <a:chExt cx="418320" cy="417960"/>
          </a:xfrm>
        </p:grpSpPr>
        <p:sp>
          <p:nvSpPr>
            <p:cNvPr id="239" name="Google Shape;239;p20"/>
            <p:cNvSpPr/>
            <p:nvPr/>
          </p:nvSpPr>
          <p:spPr>
            <a:xfrm>
              <a:off x="1018805" y="1746730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1"/>
                  </a:moveTo>
                  <a:cubicBezTo>
                    <a:pt x="1162" y="600"/>
                    <a:pt x="1161" y="619"/>
                    <a:pt x="1159" y="638"/>
                  </a:cubicBezTo>
                  <a:cubicBezTo>
                    <a:pt x="1157" y="657"/>
                    <a:pt x="1154" y="676"/>
                    <a:pt x="1151" y="694"/>
                  </a:cubicBezTo>
                  <a:cubicBezTo>
                    <a:pt x="1147" y="713"/>
                    <a:pt x="1142" y="731"/>
                    <a:pt x="1137" y="750"/>
                  </a:cubicBezTo>
                  <a:cubicBezTo>
                    <a:pt x="1131" y="768"/>
                    <a:pt x="1125" y="786"/>
                    <a:pt x="1118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5" y="888"/>
                    <a:pt x="1064" y="904"/>
                  </a:cubicBezTo>
                  <a:cubicBezTo>
                    <a:pt x="1054" y="919"/>
                    <a:pt x="1042" y="935"/>
                    <a:pt x="1030" y="949"/>
                  </a:cubicBezTo>
                  <a:cubicBezTo>
                    <a:pt x="1018" y="964"/>
                    <a:pt x="1005" y="978"/>
                    <a:pt x="992" y="991"/>
                  </a:cubicBezTo>
                  <a:cubicBezTo>
                    <a:pt x="979" y="1005"/>
                    <a:pt x="964" y="1018"/>
                    <a:pt x="950" y="1030"/>
                  </a:cubicBezTo>
                  <a:cubicBezTo>
                    <a:pt x="935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7" y="1102"/>
                    <a:pt x="820" y="1110"/>
                    <a:pt x="803" y="1117"/>
                  </a:cubicBezTo>
                  <a:cubicBezTo>
                    <a:pt x="785" y="1125"/>
                    <a:pt x="767" y="1131"/>
                    <a:pt x="749" y="1136"/>
                  </a:cubicBezTo>
                  <a:cubicBezTo>
                    <a:pt x="731" y="1142"/>
                    <a:pt x="712" y="1147"/>
                    <a:pt x="694" y="1150"/>
                  </a:cubicBezTo>
                  <a:cubicBezTo>
                    <a:pt x="675" y="1154"/>
                    <a:pt x="656" y="1157"/>
                    <a:pt x="637" y="1159"/>
                  </a:cubicBezTo>
                  <a:cubicBezTo>
                    <a:pt x="619" y="1161"/>
                    <a:pt x="600" y="1161"/>
                    <a:pt x="581" y="1161"/>
                  </a:cubicBezTo>
                  <a:cubicBezTo>
                    <a:pt x="562" y="1161"/>
                    <a:pt x="543" y="1161"/>
                    <a:pt x="524" y="1159"/>
                  </a:cubicBezTo>
                  <a:cubicBezTo>
                    <a:pt x="505" y="1157"/>
                    <a:pt x="486" y="1154"/>
                    <a:pt x="467" y="1150"/>
                  </a:cubicBezTo>
                  <a:cubicBezTo>
                    <a:pt x="449" y="1147"/>
                    <a:pt x="430" y="1142"/>
                    <a:pt x="412" y="1136"/>
                  </a:cubicBezTo>
                  <a:cubicBezTo>
                    <a:pt x="394" y="1131"/>
                    <a:pt x="376" y="1125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9"/>
                  </a:cubicBezTo>
                  <a:cubicBezTo>
                    <a:pt x="120" y="935"/>
                    <a:pt x="109" y="919"/>
                    <a:pt x="98" y="904"/>
                  </a:cubicBezTo>
                  <a:cubicBezTo>
                    <a:pt x="88" y="888"/>
                    <a:pt x="78" y="871"/>
                    <a:pt x="69" y="855"/>
                  </a:cubicBezTo>
                  <a:cubicBezTo>
                    <a:pt x="60" y="838"/>
                    <a:pt x="52" y="821"/>
                    <a:pt x="44" y="803"/>
                  </a:cubicBezTo>
                  <a:cubicBezTo>
                    <a:pt x="37" y="786"/>
                    <a:pt x="31" y="768"/>
                    <a:pt x="25" y="750"/>
                  </a:cubicBezTo>
                  <a:cubicBezTo>
                    <a:pt x="20" y="731"/>
                    <a:pt x="15" y="713"/>
                    <a:pt x="11" y="694"/>
                  </a:cubicBezTo>
                  <a:cubicBezTo>
                    <a:pt x="8" y="676"/>
                    <a:pt x="5" y="657"/>
                    <a:pt x="3" y="638"/>
                  </a:cubicBezTo>
                  <a:cubicBezTo>
                    <a:pt x="1" y="619"/>
                    <a:pt x="0" y="600"/>
                    <a:pt x="0" y="581"/>
                  </a:cubicBezTo>
                  <a:cubicBezTo>
                    <a:pt x="0" y="562"/>
                    <a:pt x="1" y="543"/>
                    <a:pt x="3" y="524"/>
                  </a:cubicBezTo>
                  <a:cubicBezTo>
                    <a:pt x="5" y="505"/>
                    <a:pt x="8" y="487"/>
                    <a:pt x="11" y="468"/>
                  </a:cubicBezTo>
                  <a:cubicBezTo>
                    <a:pt x="15" y="449"/>
                    <a:pt x="20" y="431"/>
                    <a:pt x="25" y="413"/>
                  </a:cubicBezTo>
                  <a:cubicBezTo>
                    <a:pt x="31" y="394"/>
                    <a:pt x="37" y="376"/>
                    <a:pt x="44" y="358"/>
                  </a:cubicBezTo>
                  <a:cubicBezTo>
                    <a:pt x="52" y="340"/>
                    <a:pt x="60" y="323"/>
                    <a:pt x="69" y="307"/>
                  </a:cubicBezTo>
                  <a:cubicBezTo>
                    <a:pt x="78" y="290"/>
                    <a:pt x="88" y="274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4"/>
                    <a:pt x="212" y="132"/>
                  </a:cubicBezTo>
                  <a:cubicBezTo>
                    <a:pt x="227" y="119"/>
                    <a:pt x="242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7" y="11"/>
                  </a:cubicBezTo>
                  <a:cubicBezTo>
                    <a:pt x="486" y="7"/>
                    <a:pt x="505" y="4"/>
                    <a:pt x="524" y="3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7" y="3"/>
                  </a:cubicBezTo>
                  <a:cubicBezTo>
                    <a:pt x="656" y="4"/>
                    <a:pt x="675" y="7"/>
                    <a:pt x="694" y="11"/>
                  </a:cubicBezTo>
                  <a:cubicBezTo>
                    <a:pt x="712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7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5" y="119"/>
                    <a:pt x="950" y="132"/>
                  </a:cubicBezTo>
                  <a:cubicBezTo>
                    <a:pt x="964" y="144"/>
                    <a:pt x="979" y="156"/>
                    <a:pt x="992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4" y="242"/>
                    <a:pt x="1064" y="258"/>
                  </a:cubicBezTo>
                  <a:cubicBezTo>
                    <a:pt x="1075" y="274"/>
                    <a:pt x="1084" y="290"/>
                    <a:pt x="1093" y="307"/>
                  </a:cubicBezTo>
                  <a:cubicBezTo>
                    <a:pt x="1102" y="323"/>
                    <a:pt x="1110" y="340"/>
                    <a:pt x="1118" y="358"/>
                  </a:cubicBezTo>
                  <a:cubicBezTo>
                    <a:pt x="1125" y="376"/>
                    <a:pt x="1131" y="394"/>
                    <a:pt x="1137" y="413"/>
                  </a:cubicBezTo>
                  <a:cubicBezTo>
                    <a:pt x="1142" y="431"/>
                    <a:pt x="1147" y="449"/>
                    <a:pt x="1151" y="468"/>
                  </a:cubicBezTo>
                  <a:cubicBezTo>
                    <a:pt x="1154" y="487"/>
                    <a:pt x="1157" y="505"/>
                    <a:pt x="1159" y="524"/>
                  </a:cubicBezTo>
                  <a:cubicBezTo>
                    <a:pt x="1161" y="543"/>
                    <a:pt x="1162" y="562"/>
                    <a:pt x="1162" y="581"/>
                  </a:cubicBezTo>
                  <a:close/>
                </a:path>
              </a:pathLst>
            </a:custGeom>
            <a:solidFill>
              <a:srgbClr val="DBEAFE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40" name="Google Shape;240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52725" y="1838890"/>
              <a:ext cx="15012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1" name="Google Shape;241;p20"/>
          <p:cNvGrpSpPr/>
          <p:nvPr/>
        </p:nvGrpSpPr>
        <p:grpSpPr>
          <a:xfrm>
            <a:off x="2659203" y="1746735"/>
            <a:ext cx="418320" cy="417960"/>
            <a:chOff x="2659203" y="1746735"/>
            <a:chExt cx="418320" cy="417960"/>
          </a:xfrm>
        </p:grpSpPr>
        <p:sp>
          <p:nvSpPr>
            <p:cNvPr id="242" name="Google Shape;242;p20"/>
            <p:cNvSpPr/>
            <p:nvPr/>
          </p:nvSpPr>
          <p:spPr>
            <a:xfrm>
              <a:off x="2659203" y="1746735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0"/>
                  </a:moveTo>
                  <a:cubicBezTo>
                    <a:pt x="1162" y="599"/>
                    <a:pt x="1161" y="618"/>
                    <a:pt x="1159" y="637"/>
                  </a:cubicBezTo>
                  <a:cubicBezTo>
                    <a:pt x="1156" y="656"/>
                    <a:pt x="1154" y="675"/>
                    <a:pt x="1150" y="693"/>
                  </a:cubicBezTo>
                  <a:cubicBezTo>
                    <a:pt x="1146" y="712"/>
                    <a:pt x="1142" y="730"/>
                    <a:pt x="1136" y="748"/>
                  </a:cubicBezTo>
                  <a:cubicBezTo>
                    <a:pt x="1131" y="767"/>
                    <a:pt x="1124" y="785"/>
                    <a:pt x="1117" y="802"/>
                  </a:cubicBezTo>
                  <a:cubicBezTo>
                    <a:pt x="1110" y="820"/>
                    <a:pt x="1101" y="837"/>
                    <a:pt x="1093" y="854"/>
                  </a:cubicBezTo>
                  <a:cubicBezTo>
                    <a:pt x="1084" y="870"/>
                    <a:pt x="1074" y="887"/>
                    <a:pt x="1063" y="902"/>
                  </a:cubicBezTo>
                  <a:cubicBezTo>
                    <a:pt x="1053" y="918"/>
                    <a:pt x="1041" y="933"/>
                    <a:pt x="1029" y="948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7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0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3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8"/>
                  </a:cubicBezTo>
                  <a:cubicBezTo>
                    <a:pt x="120" y="933"/>
                    <a:pt x="109" y="918"/>
                    <a:pt x="98" y="902"/>
                  </a:cubicBezTo>
                  <a:cubicBezTo>
                    <a:pt x="88" y="887"/>
                    <a:pt x="78" y="870"/>
                    <a:pt x="69" y="854"/>
                  </a:cubicBezTo>
                  <a:cubicBezTo>
                    <a:pt x="60" y="837"/>
                    <a:pt x="52" y="820"/>
                    <a:pt x="45" y="802"/>
                  </a:cubicBezTo>
                  <a:cubicBezTo>
                    <a:pt x="37" y="785"/>
                    <a:pt x="31" y="767"/>
                    <a:pt x="25" y="748"/>
                  </a:cubicBezTo>
                  <a:cubicBezTo>
                    <a:pt x="20" y="730"/>
                    <a:pt x="15" y="712"/>
                    <a:pt x="12" y="693"/>
                  </a:cubicBezTo>
                  <a:cubicBezTo>
                    <a:pt x="8" y="675"/>
                    <a:pt x="5" y="656"/>
                    <a:pt x="3" y="637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3" y="523"/>
                  </a:cubicBezTo>
                  <a:cubicBezTo>
                    <a:pt x="5" y="504"/>
                    <a:pt x="8" y="485"/>
                    <a:pt x="12" y="467"/>
                  </a:cubicBezTo>
                  <a:cubicBezTo>
                    <a:pt x="15" y="448"/>
                    <a:pt x="20" y="430"/>
                    <a:pt x="25" y="412"/>
                  </a:cubicBezTo>
                  <a:cubicBezTo>
                    <a:pt x="31" y="393"/>
                    <a:pt x="37" y="376"/>
                    <a:pt x="45" y="358"/>
                  </a:cubicBezTo>
                  <a:cubicBezTo>
                    <a:pt x="52" y="340"/>
                    <a:pt x="60" y="323"/>
                    <a:pt x="69" y="306"/>
                  </a:cubicBezTo>
                  <a:cubicBezTo>
                    <a:pt x="78" y="290"/>
                    <a:pt x="88" y="273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3"/>
                    <a:pt x="213" y="131"/>
                  </a:cubicBezTo>
                  <a:cubicBezTo>
                    <a:pt x="227" y="119"/>
                    <a:pt x="243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1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1" y="323"/>
                    <a:pt x="1110" y="340"/>
                    <a:pt x="1117" y="358"/>
                  </a:cubicBezTo>
                  <a:cubicBezTo>
                    <a:pt x="1124" y="376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6" y="504"/>
                    <a:pt x="1159" y="523"/>
                  </a:cubicBezTo>
                  <a:cubicBezTo>
                    <a:pt x="1161" y="542"/>
                    <a:pt x="1162" y="561"/>
                    <a:pt x="1162" y="580"/>
                  </a:cubicBezTo>
                  <a:close/>
                </a:path>
              </a:pathLst>
            </a:custGeom>
            <a:solidFill>
              <a:srgbClr val="DCFCE7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43" name="Google Shape;243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84843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4" name="Google Shape;244;p20"/>
          <p:cNvGrpSpPr/>
          <p:nvPr/>
        </p:nvGrpSpPr>
        <p:grpSpPr>
          <a:xfrm>
            <a:off x="4286710" y="1746735"/>
            <a:ext cx="417960" cy="417960"/>
            <a:chOff x="4286710" y="1746735"/>
            <a:chExt cx="417960" cy="417960"/>
          </a:xfrm>
        </p:grpSpPr>
        <p:sp>
          <p:nvSpPr>
            <p:cNvPr id="245" name="Google Shape;245;p20"/>
            <p:cNvSpPr/>
            <p:nvPr/>
          </p:nvSpPr>
          <p:spPr>
            <a:xfrm>
              <a:off x="4286710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0" y="618"/>
                    <a:pt x="1158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6" y="713"/>
                    <a:pt x="1142" y="731"/>
                    <a:pt x="1136" y="749"/>
                  </a:cubicBezTo>
                  <a:cubicBezTo>
                    <a:pt x="1131" y="768"/>
                    <a:pt x="1124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3" y="903"/>
                  </a:cubicBezTo>
                  <a:cubicBezTo>
                    <a:pt x="1053" y="919"/>
                    <a:pt x="1042" y="934"/>
                    <a:pt x="1029" y="949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8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1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1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3" y="964"/>
                    <a:pt x="131" y="949"/>
                  </a:cubicBezTo>
                  <a:cubicBezTo>
                    <a:pt x="119" y="934"/>
                    <a:pt x="108" y="919"/>
                    <a:pt x="97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6" y="786"/>
                    <a:pt x="30" y="768"/>
                    <a:pt x="25" y="749"/>
                  </a:cubicBezTo>
                  <a:cubicBezTo>
                    <a:pt x="19" y="731"/>
                    <a:pt x="14" y="713"/>
                    <a:pt x="11" y="694"/>
                  </a:cubicBezTo>
                  <a:cubicBezTo>
                    <a:pt x="7" y="676"/>
                    <a:pt x="4" y="657"/>
                    <a:pt x="2" y="638"/>
                  </a:cubicBezTo>
                  <a:cubicBezTo>
                    <a:pt x="0" y="618"/>
                    <a:pt x="0" y="599"/>
                    <a:pt x="0" y="580"/>
                  </a:cubicBezTo>
                  <a:cubicBezTo>
                    <a:pt x="0" y="561"/>
                    <a:pt x="0" y="542"/>
                    <a:pt x="2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4" y="448"/>
                    <a:pt x="19" y="430"/>
                    <a:pt x="25" y="412"/>
                  </a:cubicBezTo>
                  <a:cubicBezTo>
                    <a:pt x="30" y="393"/>
                    <a:pt x="36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7" y="258"/>
                  </a:cubicBezTo>
                  <a:cubicBezTo>
                    <a:pt x="108" y="242"/>
                    <a:pt x="119" y="227"/>
                    <a:pt x="131" y="212"/>
                  </a:cubicBezTo>
                  <a:cubicBezTo>
                    <a:pt x="143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3" y="108"/>
                    <a:pt x="258" y="97"/>
                  </a:cubicBezTo>
                  <a:cubicBezTo>
                    <a:pt x="274" y="87"/>
                    <a:pt x="291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1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8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7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2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4" y="375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7" y="504"/>
                    <a:pt x="1158" y="523"/>
                  </a:cubicBezTo>
                  <a:cubicBezTo>
                    <a:pt x="1160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FEDD5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46" name="Google Shape;246;p2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395430" y="1838895"/>
              <a:ext cx="20844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7" name="Google Shape;247;p20"/>
          <p:cNvGrpSpPr/>
          <p:nvPr/>
        </p:nvGrpSpPr>
        <p:grpSpPr>
          <a:xfrm>
            <a:off x="5756383" y="1746735"/>
            <a:ext cx="417960" cy="417960"/>
            <a:chOff x="5633345" y="1746735"/>
            <a:chExt cx="417960" cy="417960"/>
          </a:xfrm>
        </p:grpSpPr>
        <p:sp>
          <p:nvSpPr>
            <p:cNvPr id="248" name="Google Shape;248;p20"/>
            <p:cNvSpPr/>
            <p:nvPr/>
          </p:nvSpPr>
          <p:spPr>
            <a:xfrm>
              <a:off x="5633345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0" y="618"/>
                    <a:pt x="1159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6" y="713"/>
                    <a:pt x="1142" y="731"/>
                    <a:pt x="1136" y="749"/>
                  </a:cubicBezTo>
                  <a:cubicBezTo>
                    <a:pt x="1131" y="768"/>
                    <a:pt x="1124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4" y="903"/>
                  </a:cubicBezTo>
                  <a:cubicBezTo>
                    <a:pt x="1053" y="919"/>
                    <a:pt x="1042" y="934"/>
                    <a:pt x="1030" y="949"/>
                  </a:cubicBezTo>
                  <a:cubicBezTo>
                    <a:pt x="1018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8" y="1074"/>
                    <a:pt x="871" y="1084"/>
                    <a:pt x="855" y="1093"/>
                  </a:cubicBezTo>
                  <a:cubicBezTo>
                    <a:pt x="838" y="1102"/>
                    <a:pt x="821" y="1110"/>
                    <a:pt x="803" y="1117"/>
                  </a:cubicBezTo>
                  <a:cubicBezTo>
                    <a:pt x="786" y="1124"/>
                    <a:pt x="768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6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8" y="1146"/>
                    <a:pt x="430" y="1142"/>
                    <a:pt x="412" y="1136"/>
                  </a:cubicBezTo>
                  <a:cubicBezTo>
                    <a:pt x="393" y="1131"/>
                    <a:pt x="375" y="1124"/>
                    <a:pt x="358" y="1117"/>
                  </a:cubicBezTo>
                  <a:cubicBezTo>
                    <a:pt x="340" y="1110"/>
                    <a:pt x="323" y="1102"/>
                    <a:pt x="306" y="1093"/>
                  </a:cubicBezTo>
                  <a:cubicBezTo>
                    <a:pt x="290" y="1084"/>
                    <a:pt x="273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3" y="964"/>
                    <a:pt x="131" y="949"/>
                  </a:cubicBezTo>
                  <a:cubicBezTo>
                    <a:pt x="119" y="934"/>
                    <a:pt x="108" y="919"/>
                    <a:pt x="97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7" y="786"/>
                    <a:pt x="30" y="768"/>
                    <a:pt x="25" y="749"/>
                  </a:cubicBezTo>
                  <a:cubicBezTo>
                    <a:pt x="19" y="731"/>
                    <a:pt x="15" y="713"/>
                    <a:pt x="11" y="694"/>
                  </a:cubicBezTo>
                  <a:cubicBezTo>
                    <a:pt x="7" y="676"/>
                    <a:pt x="4" y="657"/>
                    <a:pt x="2" y="638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2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5" y="448"/>
                    <a:pt x="19" y="430"/>
                    <a:pt x="25" y="412"/>
                  </a:cubicBezTo>
                  <a:cubicBezTo>
                    <a:pt x="30" y="393"/>
                    <a:pt x="37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7" y="258"/>
                  </a:cubicBezTo>
                  <a:cubicBezTo>
                    <a:pt x="108" y="242"/>
                    <a:pt x="119" y="227"/>
                    <a:pt x="131" y="212"/>
                  </a:cubicBezTo>
                  <a:cubicBezTo>
                    <a:pt x="143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2" y="108"/>
                    <a:pt x="258" y="97"/>
                  </a:cubicBezTo>
                  <a:cubicBezTo>
                    <a:pt x="273" y="87"/>
                    <a:pt x="290" y="77"/>
                    <a:pt x="306" y="68"/>
                  </a:cubicBezTo>
                  <a:cubicBezTo>
                    <a:pt x="323" y="59"/>
                    <a:pt x="340" y="51"/>
                    <a:pt x="358" y="44"/>
                  </a:cubicBezTo>
                  <a:cubicBezTo>
                    <a:pt x="375" y="37"/>
                    <a:pt x="393" y="30"/>
                    <a:pt x="412" y="25"/>
                  </a:cubicBezTo>
                  <a:cubicBezTo>
                    <a:pt x="430" y="19"/>
                    <a:pt x="448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6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8" y="30"/>
                    <a:pt x="786" y="37"/>
                    <a:pt x="803" y="44"/>
                  </a:cubicBezTo>
                  <a:cubicBezTo>
                    <a:pt x="821" y="51"/>
                    <a:pt x="838" y="59"/>
                    <a:pt x="855" y="68"/>
                  </a:cubicBezTo>
                  <a:cubicBezTo>
                    <a:pt x="871" y="77"/>
                    <a:pt x="888" y="87"/>
                    <a:pt x="903" y="97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3" y="242"/>
                    <a:pt x="1064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4" y="375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7" y="504"/>
                    <a:pt x="1159" y="523"/>
                  </a:cubicBezTo>
                  <a:cubicBezTo>
                    <a:pt x="1160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EE2E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49" name="Google Shape;249;p2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758625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0" name="Google Shape;250;p20"/>
          <p:cNvGrpSpPr/>
          <p:nvPr/>
        </p:nvGrpSpPr>
        <p:grpSpPr>
          <a:xfrm>
            <a:off x="7408155" y="1732897"/>
            <a:ext cx="417960" cy="417960"/>
            <a:chOff x="7226055" y="1746735"/>
            <a:chExt cx="417960" cy="417960"/>
          </a:xfrm>
        </p:grpSpPr>
        <p:sp>
          <p:nvSpPr>
            <p:cNvPr id="251" name="Google Shape;251;p20"/>
            <p:cNvSpPr/>
            <p:nvPr/>
          </p:nvSpPr>
          <p:spPr>
            <a:xfrm>
              <a:off x="7226055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1" y="618"/>
                    <a:pt x="1159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7" y="713"/>
                    <a:pt x="1142" y="731"/>
                    <a:pt x="1136" y="749"/>
                  </a:cubicBezTo>
                  <a:cubicBezTo>
                    <a:pt x="1131" y="768"/>
                    <a:pt x="1125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4" y="903"/>
                  </a:cubicBezTo>
                  <a:cubicBezTo>
                    <a:pt x="1053" y="919"/>
                    <a:pt x="1042" y="934"/>
                    <a:pt x="1030" y="949"/>
                  </a:cubicBezTo>
                  <a:cubicBezTo>
                    <a:pt x="1018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5" y="1042"/>
                    <a:pt x="919" y="1053"/>
                    <a:pt x="904" y="1064"/>
                  </a:cubicBezTo>
                  <a:cubicBezTo>
                    <a:pt x="888" y="1074"/>
                    <a:pt x="871" y="1084"/>
                    <a:pt x="855" y="1093"/>
                  </a:cubicBezTo>
                  <a:cubicBezTo>
                    <a:pt x="838" y="1102"/>
                    <a:pt x="821" y="1110"/>
                    <a:pt x="803" y="1117"/>
                  </a:cubicBezTo>
                  <a:cubicBezTo>
                    <a:pt x="786" y="1124"/>
                    <a:pt x="768" y="1131"/>
                    <a:pt x="750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6" y="1157"/>
                    <a:pt x="637" y="1159"/>
                  </a:cubicBezTo>
                  <a:cubicBezTo>
                    <a:pt x="618" y="1160"/>
                    <a:pt x="599" y="1161"/>
                    <a:pt x="580" y="1161"/>
                  </a:cubicBezTo>
                  <a:cubicBezTo>
                    <a:pt x="561" y="1161"/>
                    <a:pt x="542" y="1160"/>
                    <a:pt x="523" y="1159"/>
                  </a:cubicBezTo>
                  <a:cubicBezTo>
                    <a:pt x="504" y="1157"/>
                    <a:pt x="486" y="1154"/>
                    <a:pt x="467" y="1150"/>
                  </a:cubicBezTo>
                  <a:cubicBezTo>
                    <a:pt x="448" y="1146"/>
                    <a:pt x="430" y="1142"/>
                    <a:pt x="412" y="1136"/>
                  </a:cubicBezTo>
                  <a:cubicBezTo>
                    <a:pt x="393" y="1131"/>
                    <a:pt x="376" y="1124"/>
                    <a:pt x="358" y="1117"/>
                  </a:cubicBezTo>
                  <a:cubicBezTo>
                    <a:pt x="340" y="1110"/>
                    <a:pt x="323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4" y="964"/>
                    <a:pt x="132" y="949"/>
                  </a:cubicBezTo>
                  <a:cubicBezTo>
                    <a:pt x="119" y="934"/>
                    <a:pt x="108" y="919"/>
                    <a:pt x="98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7" y="786"/>
                    <a:pt x="30" y="768"/>
                    <a:pt x="25" y="749"/>
                  </a:cubicBezTo>
                  <a:cubicBezTo>
                    <a:pt x="19" y="731"/>
                    <a:pt x="15" y="713"/>
                    <a:pt x="11" y="694"/>
                  </a:cubicBezTo>
                  <a:cubicBezTo>
                    <a:pt x="7" y="676"/>
                    <a:pt x="4" y="657"/>
                    <a:pt x="3" y="638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3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5" y="448"/>
                    <a:pt x="19" y="430"/>
                    <a:pt x="25" y="412"/>
                  </a:cubicBezTo>
                  <a:cubicBezTo>
                    <a:pt x="30" y="393"/>
                    <a:pt x="37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8" y="258"/>
                  </a:cubicBezTo>
                  <a:cubicBezTo>
                    <a:pt x="108" y="242"/>
                    <a:pt x="119" y="227"/>
                    <a:pt x="132" y="212"/>
                  </a:cubicBezTo>
                  <a:cubicBezTo>
                    <a:pt x="144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2" y="108"/>
                    <a:pt x="258" y="97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3" y="59"/>
                    <a:pt x="340" y="51"/>
                    <a:pt x="358" y="44"/>
                  </a:cubicBezTo>
                  <a:cubicBezTo>
                    <a:pt x="376" y="37"/>
                    <a:pt x="393" y="30"/>
                    <a:pt x="412" y="25"/>
                  </a:cubicBezTo>
                  <a:cubicBezTo>
                    <a:pt x="430" y="19"/>
                    <a:pt x="448" y="15"/>
                    <a:pt x="467" y="11"/>
                  </a:cubicBezTo>
                  <a:cubicBezTo>
                    <a:pt x="486" y="7"/>
                    <a:pt x="504" y="4"/>
                    <a:pt x="523" y="2"/>
                  </a:cubicBezTo>
                  <a:cubicBezTo>
                    <a:pt x="542" y="1"/>
                    <a:pt x="561" y="0"/>
                    <a:pt x="580" y="0"/>
                  </a:cubicBezTo>
                  <a:cubicBezTo>
                    <a:pt x="599" y="0"/>
                    <a:pt x="618" y="1"/>
                    <a:pt x="637" y="2"/>
                  </a:cubicBezTo>
                  <a:cubicBezTo>
                    <a:pt x="656" y="4"/>
                    <a:pt x="675" y="7"/>
                    <a:pt x="694" y="11"/>
                  </a:cubicBezTo>
                  <a:cubicBezTo>
                    <a:pt x="713" y="15"/>
                    <a:pt x="731" y="19"/>
                    <a:pt x="750" y="25"/>
                  </a:cubicBezTo>
                  <a:cubicBezTo>
                    <a:pt x="768" y="30"/>
                    <a:pt x="786" y="37"/>
                    <a:pt x="803" y="44"/>
                  </a:cubicBezTo>
                  <a:cubicBezTo>
                    <a:pt x="821" y="51"/>
                    <a:pt x="838" y="59"/>
                    <a:pt x="855" y="68"/>
                  </a:cubicBezTo>
                  <a:cubicBezTo>
                    <a:pt x="871" y="77"/>
                    <a:pt x="888" y="87"/>
                    <a:pt x="904" y="97"/>
                  </a:cubicBezTo>
                  <a:cubicBezTo>
                    <a:pt x="919" y="108"/>
                    <a:pt x="935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3" y="242"/>
                    <a:pt x="1064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5" y="375"/>
                    <a:pt x="1131" y="393"/>
                    <a:pt x="1136" y="412"/>
                  </a:cubicBezTo>
                  <a:cubicBezTo>
                    <a:pt x="1142" y="430"/>
                    <a:pt x="1147" y="448"/>
                    <a:pt x="1150" y="467"/>
                  </a:cubicBezTo>
                  <a:cubicBezTo>
                    <a:pt x="1154" y="485"/>
                    <a:pt x="1157" y="504"/>
                    <a:pt x="1159" y="523"/>
                  </a:cubicBezTo>
                  <a:cubicBezTo>
                    <a:pt x="1161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3E8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52" name="Google Shape;252;p2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351335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53" name="Google Shape;253;p20"/>
          <p:cNvCxnSpPr/>
          <p:nvPr/>
        </p:nvCxnSpPr>
        <p:spPr>
          <a:xfrm>
            <a:off x="1441575" y="1952425"/>
            <a:ext cx="12177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4" name="Google Shape;254;p20"/>
          <p:cNvCxnSpPr/>
          <p:nvPr/>
        </p:nvCxnSpPr>
        <p:spPr>
          <a:xfrm flipH="1" rot="10800000">
            <a:off x="3093100" y="1940025"/>
            <a:ext cx="1165200" cy="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5" name="Google Shape;255;p20"/>
          <p:cNvCxnSpPr/>
          <p:nvPr/>
        </p:nvCxnSpPr>
        <p:spPr>
          <a:xfrm>
            <a:off x="4720475" y="1947025"/>
            <a:ext cx="10365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6" name="Google Shape;256;p20"/>
          <p:cNvCxnSpPr/>
          <p:nvPr/>
        </p:nvCxnSpPr>
        <p:spPr>
          <a:xfrm flipH="1" rot="10800000">
            <a:off x="6184250" y="1954125"/>
            <a:ext cx="12327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7" name="Google Shape;257;p20"/>
          <p:cNvSpPr txBox="1"/>
          <p:nvPr/>
        </p:nvSpPr>
        <p:spPr>
          <a:xfrm>
            <a:off x="2186013" y="2465575"/>
            <a:ext cx="1364700" cy="738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Top payments:{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Bob: $20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}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258" name="Google Shape;258;p20"/>
          <p:cNvSpPr txBox="1"/>
          <p:nvPr/>
        </p:nvSpPr>
        <p:spPr>
          <a:xfrm>
            <a:off x="3813325" y="2465575"/>
            <a:ext cx="1364700" cy="36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blacklist</a:t>
            </a:r>
            <a:r>
              <a:rPr lang="en" sz="1200">
                <a:solidFill>
                  <a:schemeClr val="dk2"/>
                </a:solidFill>
              </a:rPr>
              <a:t>:[]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259" name="Google Shape;259;p20"/>
          <p:cNvSpPr txBox="1"/>
          <p:nvPr/>
        </p:nvSpPr>
        <p:spPr>
          <a:xfrm>
            <a:off x="5354675" y="2465575"/>
            <a:ext cx="1364700" cy="36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# of frauds: 0</a:t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descr="dollar paper icon vector. Isolated contour symbol illustration (Provided by Getty Images)" id="260" name="Google Shape;260;p20"/>
          <p:cNvPicPr preferRelativeResize="0"/>
          <p:nvPr/>
        </p:nvPicPr>
        <p:blipFill rotWithShape="1">
          <a:blip r:embed="rId8">
            <a:alphaModFix/>
          </a:blip>
          <a:srcRect b="18459" l="24918" r="23915" t="18497"/>
          <a:stretch/>
        </p:blipFill>
        <p:spPr>
          <a:xfrm>
            <a:off x="3543863" y="1618975"/>
            <a:ext cx="203100" cy="250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0"/>
          <p:cNvSpPr txBox="1"/>
          <p:nvPr/>
        </p:nvSpPr>
        <p:spPr>
          <a:xfrm>
            <a:off x="2706575" y="1189775"/>
            <a:ext cx="2343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(Bob, $20, [features…,$20])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262" name="Google Shape;262;p20"/>
          <p:cNvSpPr txBox="1"/>
          <p:nvPr/>
        </p:nvSpPr>
        <p:spPr>
          <a:xfrm>
            <a:off x="1056813" y="2110825"/>
            <a:ext cx="2703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</a:t>
            </a:r>
            <a:endParaRPr/>
          </a:p>
        </p:txBody>
      </p:sp>
      <p:sp>
        <p:nvSpPr>
          <p:cNvPr id="263" name="Google Shape;263;p20"/>
          <p:cNvSpPr txBox="1"/>
          <p:nvPr/>
        </p:nvSpPr>
        <p:spPr>
          <a:xfrm>
            <a:off x="2652811" y="2110825"/>
            <a:ext cx="4182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FE</a:t>
            </a:r>
            <a:endParaRPr/>
          </a:p>
        </p:txBody>
      </p:sp>
      <p:sp>
        <p:nvSpPr>
          <p:cNvPr id="264" name="Google Shape;264;p20"/>
          <p:cNvSpPr txBox="1"/>
          <p:nvPr/>
        </p:nvSpPr>
        <p:spPr>
          <a:xfrm>
            <a:off x="4299600" y="2110825"/>
            <a:ext cx="417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FD</a:t>
            </a:r>
            <a:endParaRPr/>
          </a:p>
        </p:txBody>
      </p:sp>
      <p:sp>
        <p:nvSpPr>
          <p:cNvPr id="265" name="Google Shape;265;p20"/>
          <p:cNvSpPr txBox="1"/>
          <p:nvPr/>
        </p:nvSpPr>
        <p:spPr>
          <a:xfrm>
            <a:off x="5756412" y="2110825"/>
            <a:ext cx="417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FF</a:t>
            </a:r>
            <a:endParaRPr/>
          </a:p>
        </p:txBody>
      </p:sp>
      <p:sp>
        <p:nvSpPr>
          <p:cNvPr id="266" name="Google Shape;266;p20"/>
          <p:cNvSpPr txBox="1"/>
          <p:nvPr/>
        </p:nvSpPr>
        <p:spPr>
          <a:xfrm>
            <a:off x="7458435" y="2110825"/>
            <a:ext cx="3174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</a:t>
            </a:r>
            <a:endParaRPr/>
          </a:p>
        </p:txBody>
      </p:sp>
      <p:sp>
        <p:nvSpPr>
          <p:cNvPr id="267" name="Google Shape;26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8" name="Google Shape;26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Processing a tuple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21"/>
          <p:cNvGrpSpPr/>
          <p:nvPr/>
        </p:nvGrpSpPr>
        <p:grpSpPr>
          <a:xfrm>
            <a:off x="1018805" y="1746730"/>
            <a:ext cx="418320" cy="417960"/>
            <a:chOff x="1018805" y="1746730"/>
            <a:chExt cx="418320" cy="417960"/>
          </a:xfrm>
        </p:grpSpPr>
        <p:sp>
          <p:nvSpPr>
            <p:cNvPr id="274" name="Google Shape;274;p21"/>
            <p:cNvSpPr/>
            <p:nvPr/>
          </p:nvSpPr>
          <p:spPr>
            <a:xfrm>
              <a:off x="1018805" y="1746730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1"/>
                  </a:moveTo>
                  <a:cubicBezTo>
                    <a:pt x="1162" y="600"/>
                    <a:pt x="1161" y="619"/>
                    <a:pt x="1159" y="638"/>
                  </a:cubicBezTo>
                  <a:cubicBezTo>
                    <a:pt x="1157" y="657"/>
                    <a:pt x="1154" y="676"/>
                    <a:pt x="1151" y="694"/>
                  </a:cubicBezTo>
                  <a:cubicBezTo>
                    <a:pt x="1147" y="713"/>
                    <a:pt x="1142" y="731"/>
                    <a:pt x="1137" y="750"/>
                  </a:cubicBezTo>
                  <a:cubicBezTo>
                    <a:pt x="1131" y="768"/>
                    <a:pt x="1125" y="786"/>
                    <a:pt x="1118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5" y="888"/>
                    <a:pt x="1064" y="904"/>
                  </a:cubicBezTo>
                  <a:cubicBezTo>
                    <a:pt x="1054" y="919"/>
                    <a:pt x="1042" y="935"/>
                    <a:pt x="1030" y="949"/>
                  </a:cubicBezTo>
                  <a:cubicBezTo>
                    <a:pt x="1018" y="964"/>
                    <a:pt x="1005" y="978"/>
                    <a:pt x="992" y="991"/>
                  </a:cubicBezTo>
                  <a:cubicBezTo>
                    <a:pt x="979" y="1005"/>
                    <a:pt x="964" y="1018"/>
                    <a:pt x="950" y="1030"/>
                  </a:cubicBezTo>
                  <a:cubicBezTo>
                    <a:pt x="935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7" y="1102"/>
                    <a:pt x="820" y="1110"/>
                    <a:pt x="803" y="1117"/>
                  </a:cubicBezTo>
                  <a:cubicBezTo>
                    <a:pt x="785" y="1125"/>
                    <a:pt x="767" y="1131"/>
                    <a:pt x="749" y="1136"/>
                  </a:cubicBezTo>
                  <a:cubicBezTo>
                    <a:pt x="731" y="1142"/>
                    <a:pt x="712" y="1147"/>
                    <a:pt x="694" y="1150"/>
                  </a:cubicBezTo>
                  <a:cubicBezTo>
                    <a:pt x="675" y="1154"/>
                    <a:pt x="656" y="1157"/>
                    <a:pt x="637" y="1159"/>
                  </a:cubicBezTo>
                  <a:cubicBezTo>
                    <a:pt x="619" y="1161"/>
                    <a:pt x="600" y="1161"/>
                    <a:pt x="581" y="1161"/>
                  </a:cubicBezTo>
                  <a:cubicBezTo>
                    <a:pt x="562" y="1161"/>
                    <a:pt x="543" y="1161"/>
                    <a:pt x="524" y="1159"/>
                  </a:cubicBezTo>
                  <a:cubicBezTo>
                    <a:pt x="505" y="1157"/>
                    <a:pt x="486" y="1154"/>
                    <a:pt x="467" y="1150"/>
                  </a:cubicBezTo>
                  <a:cubicBezTo>
                    <a:pt x="449" y="1147"/>
                    <a:pt x="430" y="1142"/>
                    <a:pt x="412" y="1136"/>
                  </a:cubicBezTo>
                  <a:cubicBezTo>
                    <a:pt x="394" y="1131"/>
                    <a:pt x="376" y="1125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9"/>
                  </a:cubicBezTo>
                  <a:cubicBezTo>
                    <a:pt x="120" y="935"/>
                    <a:pt x="109" y="919"/>
                    <a:pt x="98" y="904"/>
                  </a:cubicBezTo>
                  <a:cubicBezTo>
                    <a:pt x="88" y="888"/>
                    <a:pt x="78" y="871"/>
                    <a:pt x="69" y="855"/>
                  </a:cubicBezTo>
                  <a:cubicBezTo>
                    <a:pt x="60" y="838"/>
                    <a:pt x="52" y="821"/>
                    <a:pt x="44" y="803"/>
                  </a:cubicBezTo>
                  <a:cubicBezTo>
                    <a:pt x="37" y="786"/>
                    <a:pt x="31" y="768"/>
                    <a:pt x="25" y="750"/>
                  </a:cubicBezTo>
                  <a:cubicBezTo>
                    <a:pt x="20" y="731"/>
                    <a:pt x="15" y="713"/>
                    <a:pt x="11" y="694"/>
                  </a:cubicBezTo>
                  <a:cubicBezTo>
                    <a:pt x="8" y="676"/>
                    <a:pt x="5" y="657"/>
                    <a:pt x="3" y="638"/>
                  </a:cubicBezTo>
                  <a:cubicBezTo>
                    <a:pt x="1" y="619"/>
                    <a:pt x="0" y="600"/>
                    <a:pt x="0" y="581"/>
                  </a:cubicBezTo>
                  <a:cubicBezTo>
                    <a:pt x="0" y="562"/>
                    <a:pt x="1" y="543"/>
                    <a:pt x="3" y="524"/>
                  </a:cubicBezTo>
                  <a:cubicBezTo>
                    <a:pt x="5" y="505"/>
                    <a:pt x="8" y="487"/>
                    <a:pt x="11" y="468"/>
                  </a:cubicBezTo>
                  <a:cubicBezTo>
                    <a:pt x="15" y="449"/>
                    <a:pt x="20" y="431"/>
                    <a:pt x="25" y="413"/>
                  </a:cubicBezTo>
                  <a:cubicBezTo>
                    <a:pt x="31" y="394"/>
                    <a:pt x="37" y="376"/>
                    <a:pt x="44" y="358"/>
                  </a:cubicBezTo>
                  <a:cubicBezTo>
                    <a:pt x="52" y="340"/>
                    <a:pt x="60" y="323"/>
                    <a:pt x="69" y="307"/>
                  </a:cubicBezTo>
                  <a:cubicBezTo>
                    <a:pt x="78" y="290"/>
                    <a:pt x="88" y="274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4"/>
                    <a:pt x="212" y="132"/>
                  </a:cubicBezTo>
                  <a:cubicBezTo>
                    <a:pt x="227" y="119"/>
                    <a:pt x="242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7" y="11"/>
                  </a:cubicBezTo>
                  <a:cubicBezTo>
                    <a:pt x="486" y="7"/>
                    <a:pt x="505" y="4"/>
                    <a:pt x="524" y="3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7" y="3"/>
                  </a:cubicBezTo>
                  <a:cubicBezTo>
                    <a:pt x="656" y="4"/>
                    <a:pt x="675" y="7"/>
                    <a:pt x="694" y="11"/>
                  </a:cubicBezTo>
                  <a:cubicBezTo>
                    <a:pt x="712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7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5" y="119"/>
                    <a:pt x="950" y="132"/>
                  </a:cubicBezTo>
                  <a:cubicBezTo>
                    <a:pt x="964" y="144"/>
                    <a:pt x="979" y="156"/>
                    <a:pt x="992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4" y="242"/>
                    <a:pt x="1064" y="258"/>
                  </a:cubicBezTo>
                  <a:cubicBezTo>
                    <a:pt x="1075" y="274"/>
                    <a:pt x="1084" y="290"/>
                    <a:pt x="1093" y="307"/>
                  </a:cubicBezTo>
                  <a:cubicBezTo>
                    <a:pt x="1102" y="323"/>
                    <a:pt x="1110" y="340"/>
                    <a:pt x="1118" y="358"/>
                  </a:cubicBezTo>
                  <a:cubicBezTo>
                    <a:pt x="1125" y="376"/>
                    <a:pt x="1131" y="394"/>
                    <a:pt x="1137" y="413"/>
                  </a:cubicBezTo>
                  <a:cubicBezTo>
                    <a:pt x="1142" y="431"/>
                    <a:pt x="1147" y="449"/>
                    <a:pt x="1151" y="468"/>
                  </a:cubicBezTo>
                  <a:cubicBezTo>
                    <a:pt x="1154" y="487"/>
                    <a:pt x="1157" y="505"/>
                    <a:pt x="1159" y="524"/>
                  </a:cubicBezTo>
                  <a:cubicBezTo>
                    <a:pt x="1161" y="543"/>
                    <a:pt x="1162" y="562"/>
                    <a:pt x="1162" y="581"/>
                  </a:cubicBezTo>
                  <a:close/>
                </a:path>
              </a:pathLst>
            </a:custGeom>
            <a:solidFill>
              <a:srgbClr val="DBEAFE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75" name="Google Shape;275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52725" y="1838890"/>
              <a:ext cx="15012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6" name="Google Shape;276;p21"/>
          <p:cNvGrpSpPr/>
          <p:nvPr/>
        </p:nvGrpSpPr>
        <p:grpSpPr>
          <a:xfrm>
            <a:off x="2659203" y="1746735"/>
            <a:ext cx="418320" cy="417960"/>
            <a:chOff x="2659203" y="1746735"/>
            <a:chExt cx="418320" cy="417960"/>
          </a:xfrm>
        </p:grpSpPr>
        <p:sp>
          <p:nvSpPr>
            <p:cNvPr id="277" name="Google Shape;277;p21"/>
            <p:cNvSpPr/>
            <p:nvPr/>
          </p:nvSpPr>
          <p:spPr>
            <a:xfrm>
              <a:off x="2659203" y="1746735"/>
              <a:ext cx="418320" cy="417960"/>
            </a:xfrm>
            <a:custGeom>
              <a:rect b="b" l="l" r="r" t="t"/>
              <a:pathLst>
                <a:path extrusionOk="0" h="1161" w="1162">
                  <a:moveTo>
                    <a:pt x="1162" y="580"/>
                  </a:moveTo>
                  <a:cubicBezTo>
                    <a:pt x="1162" y="599"/>
                    <a:pt x="1161" y="618"/>
                    <a:pt x="1159" y="637"/>
                  </a:cubicBezTo>
                  <a:cubicBezTo>
                    <a:pt x="1156" y="656"/>
                    <a:pt x="1154" y="675"/>
                    <a:pt x="1150" y="693"/>
                  </a:cubicBezTo>
                  <a:cubicBezTo>
                    <a:pt x="1146" y="712"/>
                    <a:pt x="1142" y="730"/>
                    <a:pt x="1136" y="748"/>
                  </a:cubicBezTo>
                  <a:cubicBezTo>
                    <a:pt x="1131" y="767"/>
                    <a:pt x="1124" y="785"/>
                    <a:pt x="1117" y="802"/>
                  </a:cubicBezTo>
                  <a:cubicBezTo>
                    <a:pt x="1110" y="820"/>
                    <a:pt x="1101" y="837"/>
                    <a:pt x="1093" y="854"/>
                  </a:cubicBezTo>
                  <a:cubicBezTo>
                    <a:pt x="1084" y="870"/>
                    <a:pt x="1074" y="887"/>
                    <a:pt x="1063" y="902"/>
                  </a:cubicBezTo>
                  <a:cubicBezTo>
                    <a:pt x="1053" y="918"/>
                    <a:pt x="1041" y="933"/>
                    <a:pt x="1029" y="948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7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0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3" y="1030"/>
                  </a:cubicBezTo>
                  <a:cubicBezTo>
                    <a:pt x="198" y="1018"/>
                    <a:pt x="184" y="1005"/>
                    <a:pt x="170" y="991"/>
                  </a:cubicBezTo>
                  <a:cubicBezTo>
                    <a:pt x="157" y="978"/>
                    <a:pt x="144" y="964"/>
                    <a:pt x="132" y="948"/>
                  </a:cubicBezTo>
                  <a:cubicBezTo>
                    <a:pt x="120" y="933"/>
                    <a:pt x="109" y="918"/>
                    <a:pt x="98" y="902"/>
                  </a:cubicBezTo>
                  <a:cubicBezTo>
                    <a:pt x="88" y="887"/>
                    <a:pt x="78" y="870"/>
                    <a:pt x="69" y="854"/>
                  </a:cubicBezTo>
                  <a:cubicBezTo>
                    <a:pt x="60" y="837"/>
                    <a:pt x="52" y="820"/>
                    <a:pt x="45" y="802"/>
                  </a:cubicBezTo>
                  <a:cubicBezTo>
                    <a:pt x="37" y="785"/>
                    <a:pt x="31" y="767"/>
                    <a:pt x="25" y="748"/>
                  </a:cubicBezTo>
                  <a:cubicBezTo>
                    <a:pt x="20" y="730"/>
                    <a:pt x="15" y="712"/>
                    <a:pt x="12" y="693"/>
                  </a:cubicBezTo>
                  <a:cubicBezTo>
                    <a:pt x="8" y="675"/>
                    <a:pt x="5" y="656"/>
                    <a:pt x="3" y="637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3" y="523"/>
                  </a:cubicBezTo>
                  <a:cubicBezTo>
                    <a:pt x="5" y="504"/>
                    <a:pt x="8" y="485"/>
                    <a:pt x="12" y="467"/>
                  </a:cubicBezTo>
                  <a:cubicBezTo>
                    <a:pt x="15" y="448"/>
                    <a:pt x="20" y="430"/>
                    <a:pt x="25" y="412"/>
                  </a:cubicBezTo>
                  <a:cubicBezTo>
                    <a:pt x="31" y="393"/>
                    <a:pt x="37" y="376"/>
                    <a:pt x="45" y="358"/>
                  </a:cubicBezTo>
                  <a:cubicBezTo>
                    <a:pt x="52" y="340"/>
                    <a:pt x="60" y="323"/>
                    <a:pt x="69" y="306"/>
                  </a:cubicBezTo>
                  <a:cubicBezTo>
                    <a:pt x="78" y="290"/>
                    <a:pt x="88" y="273"/>
                    <a:pt x="98" y="258"/>
                  </a:cubicBezTo>
                  <a:cubicBezTo>
                    <a:pt x="109" y="242"/>
                    <a:pt x="120" y="227"/>
                    <a:pt x="132" y="212"/>
                  </a:cubicBezTo>
                  <a:cubicBezTo>
                    <a:pt x="144" y="197"/>
                    <a:pt x="157" y="183"/>
                    <a:pt x="170" y="170"/>
                  </a:cubicBezTo>
                  <a:cubicBezTo>
                    <a:pt x="184" y="156"/>
                    <a:pt x="198" y="143"/>
                    <a:pt x="213" y="131"/>
                  </a:cubicBezTo>
                  <a:cubicBezTo>
                    <a:pt x="227" y="119"/>
                    <a:pt x="243" y="108"/>
                    <a:pt x="258" y="98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0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7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8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1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1" y="323"/>
                    <a:pt x="1110" y="340"/>
                    <a:pt x="1117" y="358"/>
                  </a:cubicBezTo>
                  <a:cubicBezTo>
                    <a:pt x="1124" y="376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6" y="504"/>
                    <a:pt x="1159" y="523"/>
                  </a:cubicBezTo>
                  <a:cubicBezTo>
                    <a:pt x="1161" y="542"/>
                    <a:pt x="1162" y="561"/>
                    <a:pt x="1162" y="580"/>
                  </a:cubicBezTo>
                  <a:close/>
                </a:path>
              </a:pathLst>
            </a:custGeom>
            <a:solidFill>
              <a:srgbClr val="DCFCE7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78" name="Google Shape;278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84843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9" name="Google Shape;279;p21"/>
          <p:cNvGrpSpPr/>
          <p:nvPr/>
        </p:nvGrpSpPr>
        <p:grpSpPr>
          <a:xfrm>
            <a:off x="4286710" y="1746735"/>
            <a:ext cx="417960" cy="417960"/>
            <a:chOff x="4286710" y="1746735"/>
            <a:chExt cx="417960" cy="417960"/>
          </a:xfrm>
        </p:grpSpPr>
        <p:sp>
          <p:nvSpPr>
            <p:cNvPr id="280" name="Google Shape;280;p21"/>
            <p:cNvSpPr/>
            <p:nvPr/>
          </p:nvSpPr>
          <p:spPr>
            <a:xfrm>
              <a:off x="4286710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0" y="618"/>
                    <a:pt x="1158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6" y="713"/>
                    <a:pt x="1142" y="731"/>
                    <a:pt x="1136" y="749"/>
                  </a:cubicBezTo>
                  <a:cubicBezTo>
                    <a:pt x="1131" y="768"/>
                    <a:pt x="1124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3" y="903"/>
                  </a:cubicBezTo>
                  <a:cubicBezTo>
                    <a:pt x="1053" y="919"/>
                    <a:pt x="1042" y="934"/>
                    <a:pt x="1029" y="949"/>
                  </a:cubicBezTo>
                  <a:cubicBezTo>
                    <a:pt x="1017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7" y="1074"/>
                    <a:pt x="871" y="1084"/>
                    <a:pt x="854" y="1093"/>
                  </a:cubicBezTo>
                  <a:cubicBezTo>
                    <a:pt x="838" y="1102"/>
                    <a:pt x="820" y="1110"/>
                    <a:pt x="803" y="1117"/>
                  </a:cubicBezTo>
                  <a:cubicBezTo>
                    <a:pt x="785" y="1124"/>
                    <a:pt x="768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9" y="1146"/>
                    <a:pt x="431" y="1142"/>
                    <a:pt x="412" y="1136"/>
                  </a:cubicBezTo>
                  <a:cubicBezTo>
                    <a:pt x="394" y="1131"/>
                    <a:pt x="376" y="1124"/>
                    <a:pt x="359" y="1117"/>
                  </a:cubicBezTo>
                  <a:cubicBezTo>
                    <a:pt x="341" y="1110"/>
                    <a:pt x="324" y="1102"/>
                    <a:pt x="307" y="1093"/>
                  </a:cubicBezTo>
                  <a:cubicBezTo>
                    <a:pt x="291" y="1084"/>
                    <a:pt x="274" y="1074"/>
                    <a:pt x="258" y="1064"/>
                  </a:cubicBezTo>
                  <a:cubicBezTo>
                    <a:pt x="243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3" y="964"/>
                    <a:pt x="131" y="949"/>
                  </a:cubicBezTo>
                  <a:cubicBezTo>
                    <a:pt x="119" y="934"/>
                    <a:pt x="108" y="919"/>
                    <a:pt x="97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6" y="786"/>
                    <a:pt x="30" y="768"/>
                    <a:pt x="25" y="749"/>
                  </a:cubicBezTo>
                  <a:cubicBezTo>
                    <a:pt x="19" y="731"/>
                    <a:pt x="14" y="713"/>
                    <a:pt x="11" y="694"/>
                  </a:cubicBezTo>
                  <a:cubicBezTo>
                    <a:pt x="7" y="676"/>
                    <a:pt x="4" y="657"/>
                    <a:pt x="2" y="638"/>
                  </a:cubicBezTo>
                  <a:cubicBezTo>
                    <a:pt x="0" y="618"/>
                    <a:pt x="0" y="599"/>
                    <a:pt x="0" y="580"/>
                  </a:cubicBezTo>
                  <a:cubicBezTo>
                    <a:pt x="0" y="561"/>
                    <a:pt x="0" y="542"/>
                    <a:pt x="2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4" y="448"/>
                    <a:pt x="19" y="430"/>
                    <a:pt x="25" y="412"/>
                  </a:cubicBezTo>
                  <a:cubicBezTo>
                    <a:pt x="30" y="393"/>
                    <a:pt x="36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7" y="258"/>
                  </a:cubicBezTo>
                  <a:cubicBezTo>
                    <a:pt x="108" y="242"/>
                    <a:pt x="119" y="227"/>
                    <a:pt x="131" y="212"/>
                  </a:cubicBezTo>
                  <a:cubicBezTo>
                    <a:pt x="143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3" y="108"/>
                    <a:pt x="258" y="97"/>
                  </a:cubicBezTo>
                  <a:cubicBezTo>
                    <a:pt x="274" y="87"/>
                    <a:pt x="291" y="77"/>
                    <a:pt x="307" y="68"/>
                  </a:cubicBezTo>
                  <a:cubicBezTo>
                    <a:pt x="324" y="59"/>
                    <a:pt x="341" y="51"/>
                    <a:pt x="359" y="44"/>
                  </a:cubicBezTo>
                  <a:cubicBezTo>
                    <a:pt x="376" y="37"/>
                    <a:pt x="394" y="30"/>
                    <a:pt x="412" y="25"/>
                  </a:cubicBezTo>
                  <a:cubicBezTo>
                    <a:pt x="431" y="19"/>
                    <a:pt x="449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5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8" y="30"/>
                    <a:pt x="785" y="37"/>
                    <a:pt x="803" y="44"/>
                  </a:cubicBezTo>
                  <a:cubicBezTo>
                    <a:pt x="820" y="51"/>
                    <a:pt x="838" y="59"/>
                    <a:pt x="854" y="68"/>
                  </a:cubicBezTo>
                  <a:cubicBezTo>
                    <a:pt x="871" y="77"/>
                    <a:pt x="887" y="87"/>
                    <a:pt x="903" y="97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7" y="197"/>
                    <a:pt x="1029" y="212"/>
                  </a:cubicBezTo>
                  <a:cubicBezTo>
                    <a:pt x="1042" y="227"/>
                    <a:pt x="1053" y="242"/>
                    <a:pt x="1063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4" y="375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7" y="504"/>
                    <a:pt x="1158" y="523"/>
                  </a:cubicBezTo>
                  <a:cubicBezTo>
                    <a:pt x="1160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FEDD5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81" name="Google Shape;281;p2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395430" y="1838895"/>
              <a:ext cx="20844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2" name="Google Shape;282;p21"/>
          <p:cNvGrpSpPr/>
          <p:nvPr/>
        </p:nvGrpSpPr>
        <p:grpSpPr>
          <a:xfrm>
            <a:off x="5756383" y="1746735"/>
            <a:ext cx="417960" cy="417960"/>
            <a:chOff x="5633345" y="1746735"/>
            <a:chExt cx="417960" cy="417960"/>
          </a:xfrm>
        </p:grpSpPr>
        <p:sp>
          <p:nvSpPr>
            <p:cNvPr id="283" name="Google Shape;283;p21"/>
            <p:cNvSpPr/>
            <p:nvPr/>
          </p:nvSpPr>
          <p:spPr>
            <a:xfrm>
              <a:off x="5633345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0" y="618"/>
                    <a:pt x="1159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6" y="713"/>
                    <a:pt x="1142" y="731"/>
                    <a:pt x="1136" y="749"/>
                  </a:cubicBezTo>
                  <a:cubicBezTo>
                    <a:pt x="1131" y="768"/>
                    <a:pt x="1124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4" y="903"/>
                  </a:cubicBezTo>
                  <a:cubicBezTo>
                    <a:pt x="1053" y="919"/>
                    <a:pt x="1042" y="934"/>
                    <a:pt x="1030" y="949"/>
                  </a:cubicBezTo>
                  <a:cubicBezTo>
                    <a:pt x="1018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4" y="1042"/>
                    <a:pt x="919" y="1053"/>
                    <a:pt x="903" y="1064"/>
                  </a:cubicBezTo>
                  <a:cubicBezTo>
                    <a:pt x="888" y="1074"/>
                    <a:pt x="871" y="1084"/>
                    <a:pt x="855" y="1093"/>
                  </a:cubicBezTo>
                  <a:cubicBezTo>
                    <a:pt x="838" y="1102"/>
                    <a:pt x="821" y="1110"/>
                    <a:pt x="803" y="1117"/>
                  </a:cubicBezTo>
                  <a:cubicBezTo>
                    <a:pt x="786" y="1124"/>
                    <a:pt x="768" y="1131"/>
                    <a:pt x="749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6" y="1154"/>
                    <a:pt x="657" y="1157"/>
                    <a:pt x="638" y="1159"/>
                  </a:cubicBezTo>
                  <a:cubicBezTo>
                    <a:pt x="619" y="1160"/>
                    <a:pt x="600" y="1161"/>
                    <a:pt x="581" y="1161"/>
                  </a:cubicBezTo>
                  <a:cubicBezTo>
                    <a:pt x="562" y="1161"/>
                    <a:pt x="543" y="1160"/>
                    <a:pt x="524" y="1159"/>
                  </a:cubicBezTo>
                  <a:cubicBezTo>
                    <a:pt x="505" y="1157"/>
                    <a:pt x="486" y="1154"/>
                    <a:pt x="468" y="1150"/>
                  </a:cubicBezTo>
                  <a:cubicBezTo>
                    <a:pt x="448" y="1146"/>
                    <a:pt x="430" y="1142"/>
                    <a:pt x="412" y="1136"/>
                  </a:cubicBezTo>
                  <a:cubicBezTo>
                    <a:pt x="393" y="1131"/>
                    <a:pt x="375" y="1124"/>
                    <a:pt x="358" y="1117"/>
                  </a:cubicBezTo>
                  <a:cubicBezTo>
                    <a:pt x="340" y="1110"/>
                    <a:pt x="323" y="1102"/>
                    <a:pt x="306" y="1093"/>
                  </a:cubicBezTo>
                  <a:cubicBezTo>
                    <a:pt x="290" y="1084"/>
                    <a:pt x="273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3" y="964"/>
                    <a:pt x="131" y="949"/>
                  </a:cubicBezTo>
                  <a:cubicBezTo>
                    <a:pt x="119" y="934"/>
                    <a:pt x="108" y="919"/>
                    <a:pt x="97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7" y="786"/>
                    <a:pt x="30" y="768"/>
                    <a:pt x="25" y="749"/>
                  </a:cubicBezTo>
                  <a:cubicBezTo>
                    <a:pt x="19" y="731"/>
                    <a:pt x="15" y="713"/>
                    <a:pt x="11" y="694"/>
                  </a:cubicBezTo>
                  <a:cubicBezTo>
                    <a:pt x="7" y="676"/>
                    <a:pt x="4" y="657"/>
                    <a:pt x="2" y="638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2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5" y="448"/>
                    <a:pt x="19" y="430"/>
                    <a:pt x="25" y="412"/>
                  </a:cubicBezTo>
                  <a:cubicBezTo>
                    <a:pt x="30" y="393"/>
                    <a:pt x="37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7" y="258"/>
                  </a:cubicBezTo>
                  <a:cubicBezTo>
                    <a:pt x="108" y="242"/>
                    <a:pt x="119" y="227"/>
                    <a:pt x="131" y="212"/>
                  </a:cubicBezTo>
                  <a:cubicBezTo>
                    <a:pt x="143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2" y="108"/>
                    <a:pt x="258" y="97"/>
                  </a:cubicBezTo>
                  <a:cubicBezTo>
                    <a:pt x="273" y="87"/>
                    <a:pt x="290" y="77"/>
                    <a:pt x="306" y="68"/>
                  </a:cubicBezTo>
                  <a:cubicBezTo>
                    <a:pt x="323" y="59"/>
                    <a:pt x="340" y="51"/>
                    <a:pt x="358" y="44"/>
                  </a:cubicBezTo>
                  <a:cubicBezTo>
                    <a:pt x="375" y="37"/>
                    <a:pt x="393" y="30"/>
                    <a:pt x="412" y="25"/>
                  </a:cubicBezTo>
                  <a:cubicBezTo>
                    <a:pt x="430" y="19"/>
                    <a:pt x="448" y="15"/>
                    <a:pt x="468" y="11"/>
                  </a:cubicBezTo>
                  <a:cubicBezTo>
                    <a:pt x="486" y="7"/>
                    <a:pt x="505" y="4"/>
                    <a:pt x="524" y="2"/>
                  </a:cubicBezTo>
                  <a:cubicBezTo>
                    <a:pt x="543" y="1"/>
                    <a:pt x="562" y="0"/>
                    <a:pt x="581" y="0"/>
                  </a:cubicBezTo>
                  <a:cubicBezTo>
                    <a:pt x="600" y="0"/>
                    <a:pt x="619" y="1"/>
                    <a:pt x="638" y="2"/>
                  </a:cubicBezTo>
                  <a:cubicBezTo>
                    <a:pt x="657" y="4"/>
                    <a:pt x="676" y="7"/>
                    <a:pt x="694" y="11"/>
                  </a:cubicBezTo>
                  <a:cubicBezTo>
                    <a:pt x="713" y="15"/>
                    <a:pt x="731" y="19"/>
                    <a:pt x="749" y="25"/>
                  </a:cubicBezTo>
                  <a:cubicBezTo>
                    <a:pt x="768" y="30"/>
                    <a:pt x="786" y="37"/>
                    <a:pt x="803" y="44"/>
                  </a:cubicBezTo>
                  <a:cubicBezTo>
                    <a:pt x="821" y="51"/>
                    <a:pt x="838" y="59"/>
                    <a:pt x="855" y="68"/>
                  </a:cubicBezTo>
                  <a:cubicBezTo>
                    <a:pt x="871" y="77"/>
                    <a:pt x="888" y="87"/>
                    <a:pt x="903" y="97"/>
                  </a:cubicBezTo>
                  <a:cubicBezTo>
                    <a:pt x="919" y="108"/>
                    <a:pt x="934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3" y="242"/>
                    <a:pt x="1064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4" y="375"/>
                    <a:pt x="1131" y="393"/>
                    <a:pt x="1136" y="412"/>
                  </a:cubicBezTo>
                  <a:cubicBezTo>
                    <a:pt x="1142" y="430"/>
                    <a:pt x="1146" y="448"/>
                    <a:pt x="1150" y="467"/>
                  </a:cubicBezTo>
                  <a:cubicBezTo>
                    <a:pt x="1154" y="485"/>
                    <a:pt x="1157" y="504"/>
                    <a:pt x="1159" y="523"/>
                  </a:cubicBezTo>
                  <a:cubicBezTo>
                    <a:pt x="1160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EE2E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84" name="Google Shape;284;p2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758625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5" name="Google Shape;285;p21"/>
          <p:cNvGrpSpPr/>
          <p:nvPr/>
        </p:nvGrpSpPr>
        <p:grpSpPr>
          <a:xfrm>
            <a:off x="7408155" y="1732897"/>
            <a:ext cx="417960" cy="417960"/>
            <a:chOff x="7226055" y="1746735"/>
            <a:chExt cx="417960" cy="417960"/>
          </a:xfrm>
        </p:grpSpPr>
        <p:sp>
          <p:nvSpPr>
            <p:cNvPr id="286" name="Google Shape;286;p21"/>
            <p:cNvSpPr/>
            <p:nvPr/>
          </p:nvSpPr>
          <p:spPr>
            <a:xfrm>
              <a:off x="7226055" y="1746735"/>
              <a:ext cx="417960" cy="417960"/>
            </a:xfrm>
            <a:custGeom>
              <a:rect b="b" l="l" r="r" t="t"/>
              <a:pathLst>
                <a:path extrusionOk="0" h="1161" w="1161">
                  <a:moveTo>
                    <a:pt x="1161" y="580"/>
                  </a:moveTo>
                  <a:cubicBezTo>
                    <a:pt x="1161" y="599"/>
                    <a:pt x="1161" y="618"/>
                    <a:pt x="1159" y="638"/>
                  </a:cubicBezTo>
                  <a:cubicBezTo>
                    <a:pt x="1157" y="657"/>
                    <a:pt x="1154" y="676"/>
                    <a:pt x="1150" y="694"/>
                  </a:cubicBezTo>
                  <a:cubicBezTo>
                    <a:pt x="1147" y="713"/>
                    <a:pt x="1142" y="731"/>
                    <a:pt x="1136" y="749"/>
                  </a:cubicBezTo>
                  <a:cubicBezTo>
                    <a:pt x="1131" y="768"/>
                    <a:pt x="1125" y="786"/>
                    <a:pt x="1117" y="803"/>
                  </a:cubicBezTo>
                  <a:cubicBezTo>
                    <a:pt x="1110" y="821"/>
                    <a:pt x="1102" y="838"/>
                    <a:pt x="1093" y="855"/>
                  </a:cubicBezTo>
                  <a:cubicBezTo>
                    <a:pt x="1084" y="871"/>
                    <a:pt x="1074" y="888"/>
                    <a:pt x="1064" y="903"/>
                  </a:cubicBezTo>
                  <a:cubicBezTo>
                    <a:pt x="1053" y="919"/>
                    <a:pt x="1042" y="934"/>
                    <a:pt x="1030" y="949"/>
                  </a:cubicBezTo>
                  <a:cubicBezTo>
                    <a:pt x="1018" y="964"/>
                    <a:pt x="1005" y="978"/>
                    <a:pt x="991" y="991"/>
                  </a:cubicBezTo>
                  <a:cubicBezTo>
                    <a:pt x="978" y="1005"/>
                    <a:pt x="964" y="1018"/>
                    <a:pt x="949" y="1030"/>
                  </a:cubicBezTo>
                  <a:cubicBezTo>
                    <a:pt x="935" y="1042"/>
                    <a:pt x="919" y="1053"/>
                    <a:pt x="904" y="1064"/>
                  </a:cubicBezTo>
                  <a:cubicBezTo>
                    <a:pt x="888" y="1074"/>
                    <a:pt x="871" y="1084"/>
                    <a:pt x="855" y="1093"/>
                  </a:cubicBezTo>
                  <a:cubicBezTo>
                    <a:pt x="838" y="1102"/>
                    <a:pt x="821" y="1110"/>
                    <a:pt x="803" y="1117"/>
                  </a:cubicBezTo>
                  <a:cubicBezTo>
                    <a:pt x="786" y="1124"/>
                    <a:pt x="768" y="1131"/>
                    <a:pt x="750" y="1136"/>
                  </a:cubicBezTo>
                  <a:cubicBezTo>
                    <a:pt x="731" y="1142"/>
                    <a:pt x="713" y="1146"/>
                    <a:pt x="694" y="1150"/>
                  </a:cubicBezTo>
                  <a:cubicBezTo>
                    <a:pt x="675" y="1154"/>
                    <a:pt x="656" y="1157"/>
                    <a:pt x="637" y="1159"/>
                  </a:cubicBezTo>
                  <a:cubicBezTo>
                    <a:pt x="618" y="1160"/>
                    <a:pt x="599" y="1161"/>
                    <a:pt x="580" y="1161"/>
                  </a:cubicBezTo>
                  <a:cubicBezTo>
                    <a:pt x="561" y="1161"/>
                    <a:pt x="542" y="1160"/>
                    <a:pt x="523" y="1159"/>
                  </a:cubicBezTo>
                  <a:cubicBezTo>
                    <a:pt x="504" y="1157"/>
                    <a:pt x="486" y="1154"/>
                    <a:pt x="467" y="1150"/>
                  </a:cubicBezTo>
                  <a:cubicBezTo>
                    <a:pt x="448" y="1146"/>
                    <a:pt x="430" y="1142"/>
                    <a:pt x="412" y="1136"/>
                  </a:cubicBezTo>
                  <a:cubicBezTo>
                    <a:pt x="393" y="1131"/>
                    <a:pt x="376" y="1124"/>
                    <a:pt x="358" y="1117"/>
                  </a:cubicBezTo>
                  <a:cubicBezTo>
                    <a:pt x="340" y="1110"/>
                    <a:pt x="323" y="1102"/>
                    <a:pt x="307" y="1093"/>
                  </a:cubicBezTo>
                  <a:cubicBezTo>
                    <a:pt x="290" y="1084"/>
                    <a:pt x="274" y="1074"/>
                    <a:pt x="258" y="1064"/>
                  </a:cubicBezTo>
                  <a:cubicBezTo>
                    <a:pt x="242" y="1053"/>
                    <a:pt x="227" y="1042"/>
                    <a:pt x="212" y="1030"/>
                  </a:cubicBezTo>
                  <a:cubicBezTo>
                    <a:pt x="197" y="1018"/>
                    <a:pt x="183" y="1005"/>
                    <a:pt x="170" y="991"/>
                  </a:cubicBezTo>
                  <a:cubicBezTo>
                    <a:pt x="156" y="978"/>
                    <a:pt x="144" y="964"/>
                    <a:pt x="132" y="949"/>
                  </a:cubicBezTo>
                  <a:cubicBezTo>
                    <a:pt x="119" y="934"/>
                    <a:pt x="108" y="919"/>
                    <a:pt x="98" y="903"/>
                  </a:cubicBezTo>
                  <a:cubicBezTo>
                    <a:pt x="87" y="888"/>
                    <a:pt x="77" y="871"/>
                    <a:pt x="68" y="855"/>
                  </a:cubicBezTo>
                  <a:cubicBezTo>
                    <a:pt x="59" y="838"/>
                    <a:pt x="51" y="821"/>
                    <a:pt x="44" y="803"/>
                  </a:cubicBezTo>
                  <a:cubicBezTo>
                    <a:pt x="37" y="786"/>
                    <a:pt x="30" y="768"/>
                    <a:pt x="25" y="749"/>
                  </a:cubicBezTo>
                  <a:cubicBezTo>
                    <a:pt x="19" y="731"/>
                    <a:pt x="15" y="713"/>
                    <a:pt x="11" y="694"/>
                  </a:cubicBezTo>
                  <a:cubicBezTo>
                    <a:pt x="7" y="676"/>
                    <a:pt x="4" y="657"/>
                    <a:pt x="3" y="638"/>
                  </a:cubicBezTo>
                  <a:cubicBezTo>
                    <a:pt x="1" y="618"/>
                    <a:pt x="0" y="599"/>
                    <a:pt x="0" y="580"/>
                  </a:cubicBezTo>
                  <a:cubicBezTo>
                    <a:pt x="0" y="561"/>
                    <a:pt x="1" y="542"/>
                    <a:pt x="3" y="523"/>
                  </a:cubicBezTo>
                  <a:cubicBezTo>
                    <a:pt x="4" y="504"/>
                    <a:pt x="7" y="485"/>
                    <a:pt x="11" y="467"/>
                  </a:cubicBezTo>
                  <a:cubicBezTo>
                    <a:pt x="15" y="448"/>
                    <a:pt x="19" y="430"/>
                    <a:pt x="25" y="412"/>
                  </a:cubicBezTo>
                  <a:cubicBezTo>
                    <a:pt x="30" y="393"/>
                    <a:pt x="37" y="375"/>
                    <a:pt x="44" y="358"/>
                  </a:cubicBezTo>
                  <a:cubicBezTo>
                    <a:pt x="51" y="340"/>
                    <a:pt x="59" y="323"/>
                    <a:pt x="68" y="306"/>
                  </a:cubicBezTo>
                  <a:cubicBezTo>
                    <a:pt x="77" y="290"/>
                    <a:pt x="87" y="273"/>
                    <a:pt x="98" y="258"/>
                  </a:cubicBezTo>
                  <a:cubicBezTo>
                    <a:pt x="108" y="242"/>
                    <a:pt x="119" y="227"/>
                    <a:pt x="132" y="212"/>
                  </a:cubicBezTo>
                  <a:cubicBezTo>
                    <a:pt x="144" y="197"/>
                    <a:pt x="156" y="183"/>
                    <a:pt x="170" y="170"/>
                  </a:cubicBezTo>
                  <a:cubicBezTo>
                    <a:pt x="183" y="156"/>
                    <a:pt x="197" y="143"/>
                    <a:pt x="212" y="131"/>
                  </a:cubicBezTo>
                  <a:cubicBezTo>
                    <a:pt x="227" y="119"/>
                    <a:pt x="242" y="108"/>
                    <a:pt x="258" y="97"/>
                  </a:cubicBezTo>
                  <a:cubicBezTo>
                    <a:pt x="274" y="87"/>
                    <a:pt x="290" y="77"/>
                    <a:pt x="307" y="68"/>
                  </a:cubicBezTo>
                  <a:cubicBezTo>
                    <a:pt x="323" y="59"/>
                    <a:pt x="340" y="51"/>
                    <a:pt x="358" y="44"/>
                  </a:cubicBezTo>
                  <a:cubicBezTo>
                    <a:pt x="376" y="37"/>
                    <a:pt x="393" y="30"/>
                    <a:pt x="412" y="25"/>
                  </a:cubicBezTo>
                  <a:cubicBezTo>
                    <a:pt x="430" y="19"/>
                    <a:pt x="448" y="15"/>
                    <a:pt x="467" y="11"/>
                  </a:cubicBezTo>
                  <a:cubicBezTo>
                    <a:pt x="486" y="7"/>
                    <a:pt x="504" y="4"/>
                    <a:pt x="523" y="2"/>
                  </a:cubicBezTo>
                  <a:cubicBezTo>
                    <a:pt x="542" y="1"/>
                    <a:pt x="561" y="0"/>
                    <a:pt x="580" y="0"/>
                  </a:cubicBezTo>
                  <a:cubicBezTo>
                    <a:pt x="599" y="0"/>
                    <a:pt x="618" y="1"/>
                    <a:pt x="637" y="2"/>
                  </a:cubicBezTo>
                  <a:cubicBezTo>
                    <a:pt x="656" y="4"/>
                    <a:pt x="675" y="7"/>
                    <a:pt x="694" y="11"/>
                  </a:cubicBezTo>
                  <a:cubicBezTo>
                    <a:pt x="713" y="15"/>
                    <a:pt x="731" y="19"/>
                    <a:pt x="750" y="25"/>
                  </a:cubicBezTo>
                  <a:cubicBezTo>
                    <a:pt x="768" y="30"/>
                    <a:pt x="786" y="37"/>
                    <a:pt x="803" y="44"/>
                  </a:cubicBezTo>
                  <a:cubicBezTo>
                    <a:pt x="821" y="51"/>
                    <a:pt x="838" y="59"/>
                    <a:pt x="855" y="68"/>
                  </a:cubicBezTo>
                  <a:cubicBezTo>
                    <a:pt x="871" y="77"/>
                    <a:pt x="888" y="87"/>
                    <a:pt x="904" y="97"/>
                  </a:cubicBezTo>
                  <a:cubicBezTo>
                    <a:pt x="919" y="108"/>
                    <a:pt x="935" y="119"/>
                    <a:pt x="949" y="131"/>
                  </a:cubicBezTo>
                  <a:cubicBezTo>
                    <a:pt x="964" y="143"/>
                    <a:pt x="978" y="156"/>
                    <a:pt x="991" y="170"/>
                  </a:cubicBezTo>
                  <a:cubicBezTo>
                    <a:pt x="1005" y="183"/>
                    <a:pt x="1018" y="197"/>
                    <a:pt x="1030" y="212"/>
                  </a:cubicBezTo>
                  <a:cubicBezTo>
                    <a:pt x="1042" y="227"/>
                    <a:pt x="1053" y="242"/>
                    <a:pt x="1064" y="258"/>
                  </a:cubicBezTo>
                  <a:cubicBezTo>
                    <a:pt x="1074" y="273"/>
                    <a:pt x="1084" y="290"/>
                    <a:pt x="1093" y="306"/>
                  </a:cubicBezTo>
                  <a:cubicBezTo>
                    <a:pt x="1102" y="323"/>
                    <a:pt x="1110" y="340"/>
                    <a:pt x="1117" y="358"/>
                  </a:cubicBezTo>
                  <a:cubicBezTo>
                    <a:pt x="1125" y="375"/>
                    <a:pt x="1131" y="393"/>
                    <a:pt x="1136" y="412"/>
                  </a:cubicBezTo>
                  <a:cubicBezTo>
                    <a:pt x="1142" y="430"/>
                    <a:pt x="1147" y="448"/>
                    <a:pt x="1150" y="467"/>
                  </a:cubicBezTo>
                  <a:cubicBezTo>
                    <a:pt x="1154" y="485"/>
                    <a:pt x="1157" y="504"/>
                    <a:pt x="1159" y="523"/>
                  </a:cubicBezTo>
                  <a:cubicBezTo>
                    <a:pt x="1161" y="542"/>
                    <a:pt x="1161" y="561"/>
                    <a:pt x="1161" y="580"/>
                  </a:cubicBezTo>
                  <a:close/>
                </a:path>
              </a:pathLst>
            </a:custGeom>
            <a:solidFill>
              <a:srgbClr val="F3E8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40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87" name="Google Shape;287;p2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351335" y="1838895"/>
              <a:ext cx="166680" cy="23364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88" name="Google Shape;288;p21"/>
          <p:cNvCxnSpPr/>
          <p:nvPr/>
        </p:nvCxnSpPr>
        <p:spPr>
          <a:xfrm>
            <a:off x="1441575" y="1952425"/>
            <a:ext cx="12177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9" name="Google Shape;289;p21"/>
          <p:cNvCxnSpPr/>
          <p:nvPr/>
        </p:nvCxnSpPr>
        <p:spPr>
          <a:xfrm flipH="1" rot="10800000">
            <a:off x="3093100" y="1940025"/>
            <a:ext cx="1165200" cy="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0" name="Google Shape;290;p21"/>
          <p:cNvCxnSpPr/>
          <p:nvPr/>
        </p:nvCxnSpPr>
        <p:spPr>
          <a:xfrm>
            <a:off x="4720475" y="1947025"/>
            <a:ext cx="10365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1" name="Google Shape;291;p21"/>
          <p:cNvCxnSpPr/>
          <p:nvPr/>
        </p:nvCxnSpPr>
        <p:spPr>
          <a:xfrm flipH="1" rot="10800000">
            <a:off x="6184250" y="1954125"/>
            <a:ext cx="12327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2" name="Google Shape;292;p21"/>
          <p:cNvSpPr txBox="1"/>
          <p:nvPr/>
        </p:nvSpPr>
        <p:spPr>
          <a:xfrm>
            <a:off x="2186013" y="2465575"/>
            <a:ext cx="1364700" cy="738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Top payments:{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Bob: $20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}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293" name="Google Shape;293;p21"/>
          <p:cNvSpPr txBox="1"/>
          <p:nvPr/>
        </p:nvSpPr>
        <p:spPr>
          <a:xfrm>
            <a:off x="3813325" y="2465575"/>
            <a:ext cx="1364700" cy="36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blacklist:[]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294" name="Google Shape;294;p21"/>
          <p:cNvSpPr txBox="1"/>
          <p:nvPr/>
        </p:nvSpPr>
        <p:spPr>
          <a:xfrm>
            <a:off x="5354675" y="2465575"/>
            <a:ext cx="1364700" cy="36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# of frauds: 0</a:t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descr="dollar paper icon vector. Isolated contour symbol illustration (Provided by Getty Images)" id="295" name="Google Shape;295;p21"/>
          <p:cNvPicPr preferRelativeResize="0"/>
          <p:nvPr/>
        </p:nvPicPr>
        <p:blipFill rotWithShape="1">
          <a:blip r:embed="rId8">
            <a:alphaModFix/>
          </a:blip>
          <a:srcRect b="18459" l="24918" r="23915" t="18497"/>
          <a:stretch/>
        </p:blipFill>
        <p:spPr>
          <a:xfrm>
            <a:off x="5128963" y="1635725"/>
            <a:ext cx="203100" cy="25025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1"/>
          <p:cNvSpPr txBox="1"/>
          <p:nvPr/>
        </p:nvSpPr>
        <p:spPr>
          <a:xfrm>
            <a:off x="4286700" y="1272475"/>
            <a:ext cx="2013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(Bob, $20, “Approved”)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297" name="Google Shape;297;p21"/>
          <p:cNvSpPr txBox="1"/>
          <p:nvPr/>
        </p:nvSpPr>
        <p:spPr>
          <a:xfrm>
            <a:off x="1056813" y="2110825"/>
            <a:ext cx="2703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</a:t>
            </a:r>
            <a:endParaRPr/>
          </a:p>
        </p:txBody>
      </p:sp>
      <p:sp>
        <p:nvSpPr>
          <p:cNvPr id="298" name="Google Shape;298;p21"/>
          <p:cNvSpPr txBox="1"/>
          <p:nvPr/>
        </p:nvSpPr>
        <p:spPr>
          <a:xfrm>
            <a:off x="2652811" y="2110825"/>
            <a:ext cx="4182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FE</a:t>
            </a:r>
            <a:endParaRPr/>
          </a:p>
        </p:txBody>
      </p:sp>
      <p:sp>
        <p:nvSpPr>
          <p:cNvPr id="299" name="Google Shape;299;p21"/>
          <p:cNvSpPr txBox="1"/>
          <p:nvPr/>
        </p:nvSpPr>
        <p:spPr>
          <a:xfrm>
            <a:off x="4299600" y="2110825"/>
            <a:ext cx="417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FD</a:t>
            </a:r>
            <a:endParaRPr/>
          </a:p>
        </p:txBody>
      </p:sp>
      <p:sp>
        <p:nvSpPr>
          <p:cNvPr id="300" name="Google Shape;300;p21"/>
          <p:cNvSpPr txBox="1"/>
          <p:nvPr/>
        </p:nvSpPr>
        <p:spPr>
          <a:xfrm>
            <a:off x="5756412" y="2110825"/>
            <a:ext cx="417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FF</a:t>
            </a:r>
            <a:endParaRPr/>
          </a:p>
        </p:txBody>
      </p:sp>
      <p:sp>
        <p:nvSpPr>
          <p:cNvPr id="301" name="Google Shape;301;p21"/>
          <p:cNvSpPr txBox="1"/>
          <p:nvPr/>
        </p:nvSpPr>
        <p:spPr>
          <a:xfrm>
            <a:off x="7458435" y="2110825"/>
            <a:ext cx="3174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8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</a:t>
            </a:r>
            <a:endParaRPr/>
          </a:p>
        </p:txBody>
      </p:sp>
      <p:sp>
        <p:nvSpPr>
          <p:cNvPr id="302" name="Google Shape;30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3" name="Google Shape;30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Processing a tuple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